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6"/>
  </p:notesMasterIdLst>
  <p:sldIdLst>
    <p:sldId id="256" r:id="rId5"/>
    <p:sldId id="257" r:id="rId6"/>
    <p:sldId id="259" r:id="rId7"/>
    <p:sldId id="269" r:id="rId8"/>
    <p:sldId id="266" r:id="rId9"/>
    <p:sldId id="267" r:id="rId10"/>
    <p:sldId id="270" r:id="rId11"/>
    <p:sldId id="278" r:id="rId12"/>
    <p:sldId id="271" r:id="rId13"/>
    <p:sldId id="273" r:id="rId14"/>
    <p:sldId id="274" r:id="rId15"/>
    <p:sldId id="276" r:id="rId16"/>
    <p:sldId id="281" r:id="rId17"/>
    <p:sldId id="283" r:id="rId18"/>
    <p:sldId id="284" r:id="rId19"/>
    <p:sldId id="286" r:id="rId20"/>
    <p:sldId id="288" r:id="rId21"/>
    <p:sldId id="287" r:id="rId22"/>
    <p:sldId id="282" r:id="rId23"/>
    <p:sldId id="265" r:id="rId24"/>
    <p:sldId id="262"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rade Gothic Next Light" panose="020B0403040303020004" pitchFamily="34" charset="0"/>
        <a:ea typeface="+mn-ea"/>
        <a:cs typeface="+mn-cs"/>
      </a:defRPr>
    </a:lvl1pPr>
    <a:lvl2pPr marL="457200" algn="l" rtl="0" eaLnBrk="0" fontAlgn="base" hangingPunct="0">
      <a:spcBef>
        <a:spcPct val="0"/>
      </a:spcBef>
      <a:spcAft>
        <a:spcPct val="0"/>
      </a:spcAft>
      <a:defRPr kern="1200">
        <a:solidFill>
          <a:schemeClr val="tx1"/>
        </a:solidFill>
        <a:latin typeface="Trade Gothic Next Light" panose="020B0403040303020004" pitchFamily="34" charset="0"/>
        <a:ea typeface="+mn-ea"/>
        <a:cs typeface="+mn-cs"/>
      </a:defRPr>
    </a:lvl2pPr>
    <a:lvl3pPr marL="914400" algn="l" rtl="0" eaLnBrk="0" fontAlgn="base" hangingPunct="0">
      <a:spcBef>
        <a:spcPct val="0"/>
      </a:spcBef>
      <a:spcAft>
        <a:spcPct val="0"/>
      </a:spcAft>
      <a:defRPr kern="1200">
        <a:solidFill>
          <a:schemeClr val="tx1"/>
        </a:solidFill>
        <a:latin typeface="Trade Gothic Next Light" panose="020B0403040303020004" pitchFamily="34" charset="0"/>
        <a:ea typeface="+mn-ea"/>
        <a:cs typeface="+mn-cs"/>
      </a:defRPr>
    </a:lvl3pPr>
    <a:lvl4pPr marL="1371600" algn="l" rtl="0" eaLnBrk="0" fontAlgn="base" hangingPunct="0">
      <a:spcBef>
        <a:spcPct val="0"/>
      </a:spcBef>
      <a:spcAft>
        <a:spcPct val="0"/>
      </a:spcAft>
      <a:defRPr kern="1200">
        <a:solidFill>
          <a:schemeClr val="tx1"/>
        </a:solidFill>
        <a:latin typeface="Trade Gothic Next Light" panose="020B0403040303020004" pitchFamily="34" charset="0"/>
        <a:ea typeface="+mn-ea"/>
        <a:cs typeface="+mn-cs"/>
      </a:defRPr>
    </a:lvl4pPr>
    <a:lvl5pPr marL="1828800" algn="l" rtl="0" eaLnBrk="0" fontAlgn="base" hangingPunct="0">
      <a:spcBef>
        <a:spcPct val="0"/>
      </a:spcBef>
      <a:spcAft>
        <a:spcPct val="0"/>
      </a:spcAft>
      <a:defRPr kern="1200">
        <a:solidFill>
          <a:schemeClr val="tx1"/>
        </a:solidFill>
        <a:latin typeface="Trade Gothic Next Light" panose="020B0403040303020004" pitchFamily="34" charset="0"/>
        <a:ea typeface="+mn-ea"/>
        <a:cs typeface="+mn-cs"/>
      </a:defRPr>
    </a:lvl5pPr>
    <a:lvl6pPr marL="2286000" algn="l" defTabSz="914400" rtl="0" eaLnBrk="1" latinLnBrk="0" hangingPunct="1">
      <a:defRPr kern="1200">
        <a:solidFill>
          <a:schemeClr val="tx1"/>
        </a:solidFill>
        <a:latin typeface="Trade Gothic Next Light" panose="020B0403040303020004" pitchFamily="34" charset="0"/>
        <a:ea typeface="+mn-ea"/>
        <a:cs typeface="+mn-cs"/>
      </a:defRPr>
    </a:lvl6pPr>
    <a:lvl7pPr marL="2743200" algn="l" defTabSz="914400" rtl="0" eaLnBrk="1" latinLnBrk="0" hangingPunct="1">
      <a:defRPr kern="1200">
        <a:solidFill>
          <a:schemeClr val="tx1"/>
        </a:solidFill>
        <a:latin typeface="Trade Gothic Next Light" panose="020B0403040303020004" pitchFamily="34" charset="0"/>
        <a:ea typeface="+mn-ea"/>
        <a:cs typeface="+mn-cs"/>
      </a:defRPr>
    </a:lvl7pPr>
    <a:lvl8pPr marL="3200400" algn="l" defTabSz="914400" rtl="0" eaLnBrk="1" latinLnBrk="0" hangingPunct="1">
      <a:defRPr kern="1200">
        <a:solidFill>
          <a:schemeClr val="tx1"/>
        </a:solidFill>
        <a:latin typeface="Trade Gothic Next Light" panose="020B0403040303020004" pitchFamily="34" charset="0"/>
        <a:ea typeface="+mn-ea"/>
        <a:cs typeface="+mn-cs"/>
      </a:defRPr>
    </a:lvl8pPr>
    <a:lvl9pPr marL="3657600" algn="l" defTabSz="914400" rtl="0" eaLnBrk="1" latinLnBrk="0" hangingPunct="1">
      <a:defRPr kern="1200">
        <a:solidFill>
          <a:schemeClr val="tx1"/>
        </a:solidFill>
        <a:latin typeface="Trade Gothic Next Light" panose="020B04030403030200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6D0D4-9896-4735-B96B-1A61655E5FF9}" v="23" dt="2023-05-09T19:05:16.141"/>
    <p1510:client id="{F8633B60-035C-4E48-9569-F4DCEE961167}" v="1" dt="2023-05-09T18:55:42.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esh Dulam" userId="a7d288c1-fa62-4f01-b196-1acede2c5341" providerId="ADAL" clId="{6586D0D4-9896-4735-B96B-1A61655E5FF9}"/>
    <pc:docChg chg="custSel addSld delSld modSld">
      <pc:chgData name="Rakesh Dulam" userId="a7d288c1-fa62-4f01-b196-1acede2c5341" providerId="ADAL" clId="{6586D0D4-9896-4735-B96B-1A61655E5FF9}" dt="2023-05-09T19:05:16.141" v="25"/>
      <pc:docMkLst>
        <pc:docMk/>
      </pc:docMkLst>
      <pc:sldChg chg="modTransition">
        <pc:chgData name="Rakesh Dulam" userId="a7d288c1-fa62-4f01-b196-1acede2c5341" providerId="ADAL" clId="{6586D0D4-9896-4735-B96B-1A61655E5FF9}" dt="2023-05-09T19:03:49.901" v="6"/>
        <pc:sldMkLst>
          <pc:docMk/>
          <pc:sldMk cId="0" sldId="256"/>
        </pc:sldMkLst>
      </pc:sldChg>
      <pc:sldChg chg="modTransition">
        <pc:chgData name="Rakesh Dulam" userId="a7d288c1-fa62-4f01-b196-1acede2c5341" providerId="ADAL" clId="{6586D0D4-9896-4735-B96B-1A61655E5FF9}" dt="2023-05-09T19:03:52.033" v="7"/>
        <pc:sldMkLst>
          <pc:docMk/>
          <pc:sldMk cId="0" sldId="257"/>
        </pc:sldMkLst>
      </pc:sldChg>
      <pc:sldChg chg="modTransition">
        <pc:chgData name="Rakesh Dulam" userId="a7d288c1-fa62-4f01-b196-1acede2c5341" providerId="ADAL" clId="{6586D0D4-9896-4735-B96B-1A61655E5FF9}" dt="2023-05-09T19:03:53.972" v="8"/>
        <pc:sldMkLst>
          <pc:docMk/>
          <pc:sldMk cId="0" sldId="259"/>
        </pc:sldMkLst>
      </pc:sldChg>
      <pc:sldChg chg="modTransition">
        <pc:chgData name="Rakesh Dulam" userId="a7d288c1-fa62-4f01-b196-1acede2c5341" providerId="ADAL" clId="{6586D0D4-9896-4735-B96B-1A61655E5FF9}" dt="2023-05-09T19:05:16.141" v="25"/>
        <pc:sldMkLst>
          <pc:docMk/>
          <pc:sldMk cId="0" sldId="262"/>
        </pc:sldMkLst>
      </pc:sldChg>
      <pc:sldChg chg="modTransition">
        <pc:chgData name="Rakesh Dulam" userId="a7d288c1-fa62-4f01-b196-1acede2c5341" providerId="ADAL" clId="{6586D0D4-9896-4735-B96B-1A61655E5FF9}" dt="2023-05-09T19:05:13.741" v="24"/>
        <pc:sldMkLst>
          <pc:docMk/>
          <pc:sldMk cId="0" sldId="265"/>
        </pc:sldMkLst>
      </pc:sldChg>
      <pc:sldChg chg="modTransition">
        <pc:chgData name="Rakesh Dulam" userId="a7d288c1-fa62-4f01-b196-1acede2c5341" providerId="ADAL" clId="{6586D0D4-9896-4735-B96B-1A61655E5FF9}" dt="2023-05-09T19:03:59.568" v="10"/>
        <pc:sldMkLst>
          <pc:docMk/>
          <pc:sldMk cId="0" sldId="266"/>
        </pc:sldMkLst>
      </pc:sldChg>
      <pc:sldChg chg="modTransition">
        <pc:chgData name="Rakesh Dulam" userId="a7d288c1-fa62-4f01-b196-1acede2c5341" providerId="ADAL" clId="{6586D0D4-9896-4735-B96B-1A61655E5FF9}" dt="2023-05-09T19:04:02.249" v="11"/>
        <pc:sldMkLst>
          <pc:docMk/>
          <pc:sldMk cId="0" sldId="267"/>
        </pc:sldMkLst>
      </pc:sldChg>
      <pc:sldChg chg="modTransition">
        <pc:chgData name="Rakesh Dulam" userId="a7d288c1-fa62-4f01-b196-1acede2c5341" providerId="ADAL" clId="{6586D0D4-9896-4735-B96B-1A61655E5FF9}" dt="2023-05-09T19:03:57.111" v="9"/>
        <pc:sldMkLst>
          <pc:docMk/>
          <pc:sldMk cId="0" sldId="269"/>
        </pc:sldMkLst>
      </pc:sldChg>
      <pc:sldChg chg="modTransition">
        <pc:chgData name="Rakesh Dulam" userId="a7d288c1-fa62-4f01-b196-1acede2c5341" providerId="ADAL" clId="{6586D0D4-9896-4735-B96B-1A61655E5FF9}" dt="2023-05-09T19:04:05.682" v="12"/>
        <pc:sldMkLst>
          <pc:docMk/>
          <pc:sldMk cId="0" sldId="270"/>
        </pc:sldMkLst>
      </pc:sldChg>
      <pc:sldChg chg="modTransition">
        <pc:chgData name="Rakesh Dulam" userId="a7d288c1-fa62-4f01-b196-1acede2c5341" providerId="ADAL" clId="{6586D0D4-9896-4735-B96B-1A61655E5FF9}" dt="2023-05-09T19:04:11.254" v="14"/>
        <pc:sldMkLst>
          <pc:docMk/>
          <pc:sldMk cId="0" sldId="271"/>
        </pc:sldMkLst>
      </pc:sldChg>
      <pc:sldChg chg="modTransition">
        <pc:chgData name="Rakesh Dulam" userId="a7d288c1-fa62-4f01-b196-1acede2c5341" providerId="ADAL" clId="{6586D0D4-9896-4735-B96B-1A61655E5FF9}" dt="2023-05-09T19:04:14.043" v="15"/>
        <pc:sldMkLst>
          <pc:docMk/>
          <pc:sldMk cId="0" sldId="273"/>
        </pc:sldMkLst>
      </pc:sldChg>
      <pc:sldChg chg="delSp modTransition">
        <pc:chgData name="Rakesh Dulam" userId="a7d288c1-fa62-4f01-b196-1acede2c5341" providerId="ADAL" clId="{6586D0D4-9896-4735-B96B-1A61655E5FF9}" dt="2023-05-09T19:04:16.521" v="16"/>
        <pc:sldMkLst>
          <pc:docMk/>
          <pc:sldMk cId="0" sldId="274"/>
        </pc:sldMkLst>
        <pc:spChg chg="del">
          <ac:chgData name="Rakesh Dulam" userId="a7d288c1-fa62-4f01-b196-1acede2c5341" providerId="ADAL" clId="{6586D0D4-9896-4735-B96B-1A61655E5FF9}" dt="2023-05-09T19:01:19.162" v="0" actId="478"/>
          <ac:spMkLst>
            <pc:docMk/>
            <pc:sldMk cId="0" sldId="274"/>
            <ac:spMk id="3" creationId="{52B09C58-6BEB-7CC1-BFA6-6D467D811FE3}"/>
          </ac:spMkLst>
        </pc:spChg>
      </pc:sldChg>
      <pc:sldChg chg="modTransition">
        <pc:chgData name="Rakesh Dulam" userId="a7d288c1-fa62-4f01-b196-1acede2c5341" providerId="ADAL" clId="{6586D0D4-9896-4735-B96B-1A61655E5FF9}" dt="2023-05-09T19:04:18.631" v="17"/>
        <pc:sldMkLst>
          <pc:docMk/>
          <pc:sldMk cId="0" sldId="276"/>
        </pc:sldMkLst>
      </pc:sldChg>
      <pc:sldChg chg="modTransition">
        <pc:chgData name="Rakesh Dulam" userId="a7d288c1-fa62-4f01-b196-1acede2c5341" providerId="ADAL" clId="{6586D0D4-9896-4735-B96B-1A61655E5FF9}" dt="2023-05-09T19:04:08.349" v="13"/>
        <pc:sldMkLst>
          <pc:docMk/>
          <pc:sldMk cId="0" sldId="278"/>
        </pc:sldMkLst>
      </pc:sldChg>
      <pc:sldChg chg="modTransition">
        <pc:chgData name="Rakesh Dulam" userId="a7d288c1-fa62-4f01-b196-1acede2c5341" providerId="ADAL" clId="{6586D0D4-9896-4735-B96B-1A61655E5FF9}" dt="2023-05-09T19:05:11.602" v="23"/>
        <pc:sldMkLst>
          <pc:docMk/>
          <pc:sldMk cId="0" sldId="282"/>
        </pc:sldMkLst>
      </pc:sldChg>
      <pc:sldChg chg="modTransition">
        <pc:chgData name="Rakesh Dulam" userId="a7d288c1-fa62-4f01-b196-1acede2c5341" providerId="ADAL" clId="{6586D0D4-9896-4735-B96B-1A61655E5FF9}" dt="2023-05-09T19:04:45.415" v="19"/>
        <pc:sldMkLst>
          <pc:docMk/>
          <pc:sldMk cId="0" sldId="283"/>
        </pc:sldMkLst>
      </pc:sldChg>
      <pc:sldChg chg="modTransition">
        <pc:chgData name="Rakesh Dulam" userId="a7d288c1-fa62-4f01-b196-1acede2c5341" providerId="ADAL" clId="{6586D0D4-9896-4735-B96B-1A61655E5FF9}" dt="2023-05-09T19:05:02.278" v="20"/>
        <pc:sldMkLst>
          <pc:docMk/>
          <pc:sldMk cId="0" sldId="286"/>
        </pc:sldMkLst>
      </pc:sldChg>
      <pc:sldChg chg="modTransition">
        <pc:chgData name="Rakesh Dulam" userId="a7d288c1-fa62-4f01-b196-1acede2c5341" providerId="ADAL" clId="{6586D0D4-9896-4735-B96B-1A61655E5FF9}" dt="2023-05-09T19:05:08.303" v="22"/>
        <pc:sldMkLst>
          <pc:docMk/>
          <pc:sldMk cId="4246439887" sldId="287"/>
        </pc:sldMkLst>
      </pc:sldChg>
      <pc:sldChg chg="modTransition">
        <pc:chgData name="Rakesh Dulam" userId="a7d288c1-fa62-4f01-b196-1acede2c5341" providerId="ADAL" clId="{6586D0D4-9896-4735-B96B-1A61655E5FF9}" dt="2023-05-09T19:05:05.627" v="21"/>
        <pc:sldMkLst>
          <pc:docMk/>
          <pc:sldMk cId="533733764" sldId="288"/>
        </pc:sldMkLst>
      </pc:sldChg>
      <pc:sldChg chg="addSp delSp modSp new del mod modAnim">
        <pc:chgData name="Rakesh Dulam" userId="a7d288c1-fa62-4f01-b196-1acede2c5341" providerId="ADAL" clId="{6586D0D4-9896-4735-B96B-1A61655E5FF9}" dt="2023-05-09T19:04:40.671" v="18" actId="2696"/>
        <pc:sldMkLst>
          <pc:docMk/>
          <pc:sldMk cId="618786173" sldId="289"/>
        </pc:sldMkLst>
        <pc:spChg chg="del">
          <ac:chgData name="Rakesh Dulam" userId="a7d288c1-fa62-4f01-b196-1acede2c5341" providerId="ADAL" clId="{6586D0D4-9896-4735-B96B-1A61655E5FF9}" dt="2023-05-09T19:02:39.044" v="4" actId="478"/>
          <ac:spMkLst>
            <pc:docMk/>
            <pc:sldMk cId="618786173" sldId="289"/>
            <ac:spMk id="2" creationId="{E933D585-F359-92FD-D054-FB4F6BA4BAE1}"/>
          </ac:spMkLst>
        </pc:spChg>
        <pc:spChg chg="del">
          <ac:chgData name="Rakesh Dulam" userId="a7d288c1-fa62-4f01-b196-1acede2c5341" providerId="ADAL" clId="{6586D0D4-9896-4735-B96B-1A61655E5FF9}" dt="2023-05-09T19:02:32.720" v="2" actId="478"/>
          <ac:spMkLst>
            <pc:docMk/>
            <pc:sldMk cId="618786173" sldId="289"/>
            <ac:spMk id="3" creationId="{6092B354-63F8-7753-2812-45320210BBD0}"/>
          </ac:spMkLst>
        </pc:spChg>
        <pc:spChg chg="del">
          <ac:chgData name="Rakesh Dulam" userId="a7d288c1-fa62-4f01-b196-1acede2c5341" providerId="ADAL" clId="{6586D0D4-9896-4735-B96B-1A61655E5FF9}" dt="2023-05-09T19:02:35.553" v="3" actId="478"/>
          <ac:spMkLst>
            <pc:docMk/>
            <pc:sldMk cId="618786173" sldId="289"/>
            <ac:spMk id="4" creationId="{FAC8A644-4E71-3F38-4A42-FAB13A4D4BDC}"/>
          </ac:spMkLst>
        </pc:spChg>
        <pc:picChg chg="add mod">
          <ac:chgData name="Rakesh Dulam" userId="a7d288c1-fa62-4f01-b196-1acede2c5341" providerId="ADAL" clId="{6586D0D4-9896-4735-B96B-1A61655E5FF9}" dt="2023-05-09T19:03:01.756" v="5"/>
          <ac:picMkLst>
            <pc:docMk/>
            <pc:sldMk cId="618786173" sldId="289"/>
            <ac:picMk id="5" creationId="{0FC806C4-7EEA-C32B-7DBE-2599D0CC2D7C}"/>
          </ac:picMkLst>
        </pc:picChg>
      </pc:sldChg>
    </pc:docChg>
  </pc:docChgLst>
  <pc:docChgLst>
    <pc:chgData name="H Palacharla" userId="af2b1d27e0ebeaf9" providerId="LiveId" clId="{F8633B60-035C-4E48-9569-F4DCEE961167}"/>
    <pc:docChg chg="modSld">
      <pc:chgData name="H Palacharla" userId="af2b1d27e0ebeaf9" providerId="LiveId" clId="{F8633B60-035C-4E48-9569-F4DCEE961167}" dt="2023-05-09T18:55:42.110" v="0"/>
      <pc:docMkLst>
        <pc:docMk/>
      </pc:docMkLst>
      <pc:sldChg chg="modSp">
        <pc:chgData name="H Palacharla" userId="af2b1d27e0ebeaf9" providerId="LiveId" clId="{F8633B60-035C-4E48-9569-F4DCEE961167}" dt="2023-05-09T18:55:42.110" v="0"/>
        <pc:sldMkLst>
          <pc:docMk/>
          <pc:sldMk cId="0" sldId="281"/>
        </pc:sldMkLst>
        <pc:picChg chg="mod">
          <ac:chgData name="H Palacharla" userId="af2b1d27e0ebeaf9" providerId="LiveId" clId="{F8633B60-035C-4E48-9569-F4DCEE961167}" dt="2023-05-09T18:55:42.110" v="0"/>
          <ac:picMkLst>
            <pc:docMk/>
            <pc:sldMk cId="0" sldId="281"/>
            <ac:picMk id="2" creationId="{362DE37C-3404-456B-7AAA-596D4F1D2FCB}"/>
          </ac:picMkLst>
        </pc:picChg>
      </pc:sldChg>
      <pc:sldChg chg="modSp">
        <pc:chgData name="H Palacharla" userId="af2b1d27e0ebeaf9" providerId="LiveId" clId="{F8633B60-035C-4E48-9569-F4DCEE961167}" dt="2023-05-09T18:55:42.110" v="0"/>
        <pc:sldMkLst>
          <pc:docMk/>
          <pc:sldMk cId="0" sldId="283"/>
        </pc:sldMkLst>
        <pc:picChg chg="mod">
          <ac:chgData name="H Palacharla" userId="af2b1d27e0ebeaf9" providerId="LiveId" clId="{F8633B60-035C-4E48-9569-F4DCEE961167}" dt="2023-05-09T18:55:42.110" v="0"/>
          <ac:picMkLst>
            <pc:docMk/>
            <pc:sldMk cId="0" sldId="283"/>
            <ac:picMk id="4" creationId="{C172CA2D-142C-678B-F8F1-E6750CA852AA}"/>
          </ac:picMkLst>
        </pc:picChg>
      </pc:sldChg>
      <pc:sldChg chg="modSp">
        <pc:chgData name="H Palacharla" userId="af2b1d27e0ebeaf9" providerId="LiveId" clId="{F8633B60-035C-4E48-9569-F4DCEE961167}" dt="2023-05-09T18:55:42.110" v="0"/>
        <pc:sldMkLst>
          <pc:docMk/>
          <pc:sldMk cId="0" sldId="284"/>
        </pc:sldMkLst>
        <pc:picChg chg="mod">
          <ac:chgData name="H Palacharla" userId="af2b1d27e0ebeaf9" providerId="LiveId" clId="{F8633B60-035C-4E48-9569-F4DCEE961167}" dt="2023-05-09T18:55:42.110" v="0"/>
          <ac:picMkLst>
            <pc:docMk/>
            <pc:sldMk cId="0" sldId="284"/>
            <ac:picMk id="3" creationId="{469655B0-A1A9-C8AD-C1C2-17BFF83AD9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E5440D-34EF-5BCF-89C2-DBB215A610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BF4DBA37-6E0A-C163-4A29-8545F7C0998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6FA23EB1-7250-4EBF-8FAA-ED0A0C7B8669}" type="datetimeFigureOut">
              <a:rPr lang="en-IN"/>
              <a:pPr>
                <a:defRPr/>
              </a:pPr>
              <a:t>09-05-2023</a:t>
            </a:fld>
            <a:endParaRPr lang="en-IN"/>
          </a:p>
        </p:txBody>
      </p:sp>
      <p:sp>
        <p:nvSpPr>
          <p:cNvPr id="4" name="Slide Image Placeholder 3">
            <a:extLst>
              <a:ext uri="{FF2B5EF4-FFF2-40B4-BE49-F238E27FC236}">
                <a16:creationId xmlns:a16="http://schemas.microsoft.com/office/drawing/2014/main" id="{BB237601-71F1-A64C-042D-00227864A6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976D9A88-ACB4-86B3-1BC5-95EE236ADE8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616434AF-FBDB-1C6C-F92F-27093612271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a:extLst>
              <a:ext uri="{FF2B5EF4-FFF2-40B4-BE49-F238E27FC236}">
                <a16:creationId xmlns:a16="http://schemas.microsoft.com/office/drawing/2014/main" id="{B70E6C50-A232-7FE2-C06C-1D963D1E3B6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0D8393E-5C4B-40E5-8904-A0BFE7BB7C8E}"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B5D6C36-516E-6595-CB48-9D41E869DFBF}"/>
              </a:ext>
            </a:extLst>
          </p:cNvPr>
          <p:cNvCxnSpPr>
            <a:cxnSpLocks/>
          </p:cNvCxnSpPr>
          <p:nvPr/>
        </p:nvCxnSpPr>
        <p:spPr>
          <a:xfrm>
            <a:off x="1638300" y="4597400"/>
            <a:ext cx="9715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524000" y="1122362"/>
            <a:ext cx="7172325" cy="3152251"/>
          </a:xfrm>
        </p:spPr>
        <p:txBody>
          <a:bodyPr/>
          <a:lstStyle>
            <a:lvl1pPr algn="l">
              <a:defRPr sz="2800"/>
            </a:lvl1pPr>
          </a:lstStyle>
          <a:p>
            <a:r>
              <a:rPr lang="en-US" dirty="0"/>
              <a:t>Click to edit Master title style</a:t>
            </a:r>
          </a:p>
        </p:txBody>
      </p:sp>
      <p:sp>
        <p:nvSpPr>
          <p:cNvPr id="3" name="Subtitle 2"/>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Date Placeholder 3">
            <a:extLst>
              <a:ext uri="{FF2B5EF4-FFF2-40B4-BE49-F238E27FC236}">
                <a16:creationId xmlns:a16="http://schemas.microsoft.com/office/drawing/2014/main" id="{9BD1DDFB-47FD-32BC-F0F2-838461A107E9}"/>
              </a:ext>
            </a:extLst>
          </p:cNvPr>
          <p:cNvSpPr>
            <a:spLocks noGrp="1"/>
          </p:cNvSpPr>
          <p:nvPr>
            <p:ph type="dt" sz="half" idx="10"/>
          </p:nvPr>
        </p:nvSpPr>
        <p:spPr/>
        <p:txBody>
          <a:bodyPr/>
          <a:lstStyle>
            <a:lvl1pPr>
              <a:defRPr/>
            </a:lvl1pPr>
          </a:lstStyle>
          <a:p>
            <a:pPr>
              <a:defRPr/>
            </a:pPr>
            <a:fld id="{74176B86-6F16-4C30-AAD1-A3D5B09FB306}" type="datetimeFigureOut">
              <a:rPr lang="en-US"/>
              <a:pPr>
                <a:defRPr/>
              </a:pPr>
              <a:t>5/9/2023</a:t>
            </a:fld>
            <a:endParaRPr lang="en-US"/>
          </a:p>
        </p:txBody>
      </p:sp>
      <p:sp>
        <p:nvSpPr>
          <p:cNvPr id="6" name="Footer Placeholder 4">
            <a:extLst>
              <a:ext uri="{FF2B5EF4-FFF2-40B4-BE49-F238E27FC236}">
                <a16:creationId xmlns:a16="http://schemas.microsoft.com/office/drawing/2014/main" id="{3B585F77-F164-EEDB-2C52-5854395A196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F800132-E36A-E40C-6A34-3842B885D8D1}"/>
              </a:ext>
            </a:extLst>
          </p:cNvPr>
          <p:cNvSpPr>
            <a:spLocks noGrp="1"/>
          </p:cNvSpPr>
          <p:nvPr>
            <p:ph type="sldNum" sz="quarter" idx="12"/>
          </p:nvPr>
        </p:nvSpPr>
        <p:spPr/>
        <p:txBody>
          <a:bodyPr/>
          <a:lstStyle>
            <a:lvl1pPr>
              <a:defRPr/>
            </a:lvl1pPr>
          </a:lstStyle>
          <a:p>
            <a:pPr>
              <a:defRPr/>
            </a:pPr>
            <a:fld id="{1BD5E7EF-5B78-4EC5-BCD6-E258EC3F87BE}" type="slidenum">
              <a:rPr lang="en-US"/>
              <a:pPr>
                <a:defRPr/>
              </a:pPr>
              <a:t>‹#›</a:t>
            </a:fld>
            <a:endParaRPr lang="en-US"/>
          </a:p>
        </p:txBody>
      </p:sp>
    </p:spTree>
    <p:extLst>
      <p:ext uri="{BB962C8B-B14F-4D97-AF65-F5344CB8AC3E}">
        <p14:creationId xmlns:p14="http://schemas.microsoft.com/office/powerpoint/2010/main" val="103838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5C2DAE-AA2D-CADF-BDE6-6B26881E1C98}"/>
              </a:ext>
            </a:extLst>
          </p:cNvPr>
          <p:cNvSpPr>
            <a:spLocks noGrp="1"/>
          </p:cNvSpPr>
          <p:nvPr>
            <p:ph type="dt" sz="half" idx="10"/>
          </p:nvPr>
        </p:nvSpPr>
        <p:spPr/>
        <p:txBody>
          <a:bodyPr/>
          <a:lstStyle>
            <a:lvl1pPr>
              <a:defRPr/>
            </a:lvl1pPr>
          </a:lstStyle>
          <a:p>
            <a:pPr>
              <a:defRPr/>
            </a:pPr>
            <a:fld id="{3DB5F5D2-D668-45E1-A328-BA3EC4E69638}" type="datetimeFigureOut">
              <a:rPr lang="en-US"/>
              <a:pPr>
                <a:defRPr/>
              </a:pPr>
              <a:t>5/9/2023</a:t>
            </a:fld>
            <a:endParaRPr lang="en-US" dirty="0"/>
          </a:p>
        </p:txBody>
      </p:sp>
      <p:sp>
        <p:nvSpPr>
          <p:cNvPr id="5" name="Footer Placeholder 4">
            <a:extLst>
              <a:ext uri="{FF2B5EF4-FFF2-40B4-BE49-F238E27FC236}">
                <a16:creationId xmlns:a16="http://schemas.microsoft.com/office/drawing/2014/main" id="{2849D72E-98A8-77F0-24D4-55C2B95F5FA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56B7A2-0E42-55A2-63F1-0EEC6C9EF28E}"/>
              </a:ext>
            </a:extLst>
          </p:cNvPr>
          <p:cNvSpPr>
            <a:spLocks noGrp="1"/>
          </p:cNvSpPr>
          <p:nvPr>
            <p:ph type="sldNum" sz="quarter" idx="12"/>
          </p:nvPr>
        </p:nvSpPr>
        <p:spPr/>
        <p:txBody>
          <a:bodyPr/>
          <a:lstStyle>
            <a:lvl1pPr>
              <a:defRPr/>
            </a:lvl1pPr>
          </a:lstStyle>
          <a:p>
            <a:pPr>
              <a:defRPr/>
            </a:pPr>
            <a:fld id="{8B425578-EA62-4F53-AF5A-5DE474B65A9F}" type="slidenum">
              <a:rPr lang="en-US"/>
              <a:pPr>
                <a:defRPr/>
              </a:pPr>
              <a:t>‹#›</a:t>
            </a:fld>
            <a:endParaRPr lang="en-US" dirty="0"/>
          </a:p>
        </p:txBody>
      </p:sp>
    </p:spTree>
    <p:extLst>
      <p:ext uri="{BB962C8B-B14F-4D97-AF65-F5344CB8AC3E}">
        <p14:creationId xmlns:p14="http://schemas.microsoft.com/office/powerpoint/2010/main" val="4963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A161FEF-5A7E-6639-973E-B25A362AF7DF}"/>
              </a:ext>
            </a:extLst>
          </p:cNvPr>
          <p:cNvSpPr>
            <a:spLocks noGrp="1"/>
          </p:cNvSpPr>
          <p:nvPr>
            <p:ph type="dt" sz="half" idx="10"/>
          </p:nvPr>
        </p:nvSpPr>
        <p:spPr/>
        <p:txBody>
          <a:bodyPr/>
          <a:lstStyle>
            <a:lvl1pPr>
              <a:defRPr/>
            </a:lvl1pPr>
          </a:lstStyle>
          <a:p>
            <a:pPr>
              <a:defRPr/>
            </a:pPr>
            <a:fld id="{245A15A7-B014-4A34-947A-4D31608AB8B8}" type="datetimeFigureOut">
              <a:rPr lang="en-US"/>
              <a:pPr>
                <a:defRPr/>
              </a:pPr>
              <a:t>5/9/2023</a:t>
            </a:fld>
            <a:endParaRPr lang="en-US" dirty="0"/>
          </a:p>
        </p:txBody>
      </p:sp>
      <p:sp>
        <p:nvSpPr>
          <p:cNvPr id="5" name="Footer Placeholder 4">
            <a:extLst>
              <a:ext uri="{FF2B5EF4-FFF2-40B4-BE49-F238E27FC236}">
                <a16:creationId xmlns:a16="http://schemas.microsoft.com/office/drawing/2014/main" id="{BE3C1EC7-0E49-ABBD-080C-0EAFE196519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A12C5C-0A7C-AB4F-6A56-2D0DE36E65D2}"/>
              </a:ext>
            </a:extLst>
          </p:cNvPr>
          <p:cNvSpPr>
            <a:spLocks noGrp="1"/>
          </p:cNvSpPr>
          <p:nvPr>
            <p:ph type="sldNum" sz="quarter" idx="12"/>
          </p:nvPr>
        </p:nvSpPr>
        <p:spPr/>
        <p:txBody>
          <a:bodyPr/>
          <a:lstStyle>
            <a:lvl1pPr>
              <a:defRPr/>
            </a:lvl1pPr>
          </a:lstStyle>
          <a:p>
            <a:pPr>
              <a:defRPr/>
            </a:pPr>
            <a:fld id="{69827535-9F62-4132-AA8C-ECB78F121FC9}" type="slidenum">
              <a:rPr lang="en-US"/>
              <a:pPr>
                <a:defRPr/>
              </a:pPr>
              <a:t>‹#›</a:t>
            </a:fld>
            <a:endParaRPr lang="en-US" dirty="0"/>
          </a:p>
        </p:txBody>
      </p:sp>
    </p:spTree>
    <p:extLst>
      <p:ext uri="{BB962C8B-B14F-4D97-AF65-F5344CB8AC3E}">
        <p14:creationId xmlns:p14="http://schemas.microsoft.com/office/powerpoint/2010/main" val="75345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4038C-1874-FE26-66E7-4AECB4901CCA}"/>
              </a:ext>
            </a:extLst>
          </p:cNvPr>
          <p:cNvSpPr>
            <a:spLocks noGrp="1"/>
          </p:cNvSpPr>
          <p:nvPr>
            <p:ph type="dt" sz="half" idx="10"/>
          </p:nvPr>
        </p:nvSpPr>
        <p:spPr/>
        <p:txBody>
          <a:bodyPr/>
          <a:lstStyle>
            <a:lvl1pPr>
              <a:defRPr/>
            </a:lvl1pPr>
          </a:lstStyle>
          <a:p>
            <a:pPr>
              <a:defRPr/>
            </a:pPr>
            <a:fld id="{D953A595-3417-41F1-AED7-28F9140FA156}" type="datetimeFigureOut">
              <a:rPr lang="en-US"/>
              <a:pPr>
                <a:defRPr/>
              </a:pPr>
              <a:t>5/9/2023</a:t>
            </a:fld>
            <a:endParaRPr lang="en-US" dirty="0"/>
          </a:p>
        </p:txBody>
      </p:sp>
      <p:sp>
        <p:nvSpPr>
          <p:cNvPr id="5" name="Footer Placeholder 4">
            <a:extLst>
              <a:ext uri="{FF2B5EF4-FFF2-40B4-BE49-F238E27FC236}">
                <a16:creationId xmlns:a16="http://schemas.microsoft.com/office/drawing/2014/main" id="{26348145-32C3-D229-5D22-DD920B6E9B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B7FC29-5E5E-5DF8-70B3-10602425C32F}"/>
              </a:ext>
            </a:extLst>
          </p:cNvPr>
          <p:cNvSpPr>
            <a:spLocks noGrp="1"/>
          </p:cNvSpPr>
          <p:nvPr>
            <p:ph type="sldNum" sz="quarter" idx="12"/>
          </p:nvPr>
        </p:nvSpPr>
        <p:spPr/>
        <p:txBody>
          <a:bodyPr/>
          <a:lstStyle>
            <a:lvl1pPr>
              <a:defRPr/>
            </a:lvl1pPr>
          </a:lstStyle>
          <a:p>
            <a:pPr>
              <a:defRPr/>
            </a:pPr>
            <a:fld id="{3F06FE25-FE00-4F45-BB12-593DF369878E}" type="slidenum">
              <a:rPr lang="en-US"/>
              <a:pPr>
                <a:defRPr/>
              </a:pPr>
              <a:t>‹#›</a:t>
            </a:fld>
            <a:endParaRPr lang="en-US" dirty="0"/>
          </a:p>
        </p:txBody>
      </p:sp>
    </p:spTree>
    <p:extLst>
      <p:ext uri="{BB962C8B-B14F-4D97-AF65-F5344CB8AC3E}">
        <p14:creationId xmlns:p14="http://schemas.microsoft.com/office/powerpoint/2010/main" val="19071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A5B338E-884E-200A-0444-C1C2853108F8}"/>
              </a:ext>
            </a:extLst>
          </p:cNvPr>
          <p:cNvCxnSpPr>
            <a:cxnSpLocks/>
          </p:cNvCxnSpPr>
          <p:nvPr/>
        </p:nvCxnSpPr>
        <p:spPr>
          <a:xfrm>
            <a:off x="1638300" y="4597400"/>
            <a:ext cx="9715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471613" y="1355763"/>
            <a:ext cx="6972300" cy="2255794"/>
          </a:xfrm>
        </p:spPr>
        <p:txBody>
          <a:bodyPr anchor="t"/>
          <a:lstStyle>
            <a:lvl1pPr>
              <a:lnSpc>
                <a:spcPct val="110000"/>
              </a:lnSpc>
              <a:defRPr sz="3600"/>
            </a:lvl1pPr>
          </a:lstStyle>
          <a:p>
            <a:r>
              <a:rPr lang="en-US" dirty="0"/>
              <a:t>Click to edit Master title style</a:t>
            </a:r>
          </a:p>
        </p:txBody>
      </p:sp>
      <p:sp>
        <p:nvSpPr>
          <p:cNvPr id="3" name="Text Placeholder 2"/>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Date Placeholder 3">
            <a:extLst>
              <a:ext uri="{FF2B5EF4-FFF2-40B4-BE49-F238E27FC236}">
                <a16:creationId xmlns:a16="http://schemas.microsoft.com/office/drawing/2014/main" id="{FCC2CF7F-86FB-634E-B890-46E16F28A691}"/>
              </a:ext>
            </a:extLst>
          </p:cNvPr>
          <p:cNvSpPr>
            <a:spLocks noGrp="1"/>
          </p:cNvSpPr>
          <p:nvPr>
            <p:ph type="dt" sz="half" idx="10"/>
          </p:nvPr>
        </p:nvSpPr>
        <p:spPr/>
        <p:txBody>
          <a:bodyPr/>
          <a:lstStyle>
            <a:lvl1pPr>
              <a:defRPr/>
            </a:lvl1pPr>
          </a:lstStyle>
          <a:p>
            <a:pPr>
              <a:defRPr/>
            </a:pPr>
            <a:fld id="{6FE92EE6-686C-4175-80B7-CFD07E88219A}" type="datetimeFigureOut">
              <a:rPr lang="en-US"/>
              <a:pPr>
                <a:defRPr/>
              </a:pPr>
              <a:t>5/9/2023</a:t>
            </a:fld>
            <a:endParaRPr lang="en-US"/>
          </a:p>
        </p:txBody>
      </p:sp>
      <p:sp>
        <p:nvSpPr>
          <p:cNvPr id="6" name="Footer Placeholder 4">
            <a:extLst>
              <a:ext uri="{FF2B5EF4-FFF2-40B4-BE49-F238E27FC236}">
                <a16:creationId xmlns:a16="http://schemas.microsoft.com/office/drawing/2014/main" id="{572F3742-E02F-E6F4-CA65-4EF15A18630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00433B9-7377-EE08-4D4D-F79E7D1017ED}"/>
              </a:ext>
            </a:extLst>
          </p:cNvPr>
          <p:cNvSpPr>
            <a:spLocks noGrp="1"/>
          </p:cNvSpPr>
          <p:nvPr>
            <p:ph type="sldNum" sz="quarter" idx="12"/>
          </p:nvPr>
        </p:nvSpPr>
        <p:spPr/>
        <p:txBody>
          <a:bodyPr/>
          <a:lstStyle>
            <a:lvl1pPr>
              <a:defRPr/>
            </a:lvl1pPr>
          </a:lstStyle>
          <a:p>
            <a:pPr>
              <a:defRPr/>
            </a:pPr>
            <a:fld id="{0CF45E34-A6B4-45A4-AA85-350B294700C1}" type="slidenum">
              <a:rPr lang="en-US"/>
              <a:pPr>
                <a:defRPr/>
              </a:pPr>
              <a:t>‹#›</a:t>
            </a:fld>
            <a:endParaRPr lang="en-US"/>
          </a:p>
        </p:txBody>
      </p:sp>
    </p:spTree>
    <p:extLst>
      <p:ext uri="{BB962C8B-B14F-4D97-AF65-F5344CB8AC3E}">
        <p14:creationId xmlns:p14="http://schemas.microsoft.com/office/powerpoint/2010/main" val="284350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4D3C82CB-8ED6-39FC-7734-99B6E15C58B2}"/>
              </a:ext>
            </a:extLst>
          </p:cNvPr>
          <p:cNvSpPr>
            <a:spLocks noGrp="1"/>
          </p:cNvSpPr>
          <p:nvPr>
            <p:ph type="dt" sz="half" idx="10"/>
          </p:nvPr>
        </p:nvSpPr>
        <p:spPr/>
        <p:txBody>
          <a:bodyPr/>
          <a:lstStyle>
            <a:lvl1pPr>
              <a:defRPr/>
            </a:lvl1pPr>
          </a:lstStyle>
          <a:p>
            <a:pPr>
              <a:defRPr/>
            </a:pPr>
            <a:fld id="{48AF8058-0DD1-44E2-BFEE-183DE163C3F9}" type="datetimeFigureOut">
              <a:rPr lang="en-US"/>
              <a:pPr>
                <a:defRPr/>
              </a:pPr>
              <a:t>5/9/2023</a:t>
            </a:fld>
            <a:endParaRPr lang="en-US" dirty="0"/>
          </a:p>
        </p:txBody>
      </p:sp>
      <p:sp>
        <p:nvSpPr>
          <p:cNvPr id="6" name="Footer Placeholder 4">
            <a:extLst>
              <a:ext uri="{FF2B5EF4-FFF2-40B4-BE49-F238E27FC236}">
                <a16:creationId xmlns:a16="http://schemas.microsoft.com/office/drawing/2014/main" id="{1294C9A8-ABA2-2986-10F5-D46B5E42E30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2AF4F33-4EB1-CB4F-F6AD-84CF597FA846}"/>
              </a:ext>
            </a:extLst>
          </p:cNvPr>
          <p:cNvSpPr>
            <a:spLocks noGrp="1"/>
          </p:cNvSpPr>
          <p:nvPr>
            <p:ph type="sldNum" sz="quarter" idx="12"/>
          </p:nvPr>
        </p:nvSpPr>
        <p:spPr/>
        <p:txBody>
          <a:bodyPr/>
          <a:lstStyle>
            <a:lvl1pPr>
              <a:defRPr/>
            </a:lvl1pPr>
          </a:lstStyle>
          <a:p>
            <a:pPr>
              <a:defRPr/>
            </a:pPr>
            <a:fld id="{DBFA4940-1CB8-4A03-8EE5-D156520058B4}" type="slidenum">
              <a:rPr lang="en-US"/>
              <a:pPr>
                <a:defRPr/>
              </a:pPr>
              <a:t>‹#›</a:t>
            </a:fld>
            <a:endParaRPr lang="en-US" dirty="0"/>
          </a:p>
        </p:txBody>
      </p:sp>
    </p:spTree>
    <p:extLst>
      <p:ext uri="{BB962C8B-B14F-4D97-AF65-F5344CB8AC3E}">
        <p14:creationId xmlns:p14="http://schemas.microsoft.com/office/powerpoint/2010/main" val="189019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6C92767-222A-143D-7F47-F8D8C2CDA708}"/>
              </a:ext>
            </a:extLst>
          </p:cNvPr>
          <p:cNvCxnSpPr>
            <a:cxnSpLocks/>
          </p:cNvCxnSpPr>
          <p:nvPr/>
        </p:nvCxnSpPr>
        <p:spPr>
          <a:xfrm>
            <a:off x="1052513" y="2876550"/>
            <a:ext cx="9715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DA81AA-8B3B-BAFD-E94A-FF34C9B33767}"/>
              </a:ext>
            </a:extLst>
          </p:cNvPr>
          <p:cNvCxnSpPr>
            <a:cxnSpLocks/>
          </p:cNvCxnSpPr>
          <p:nvPr/>
        </p:nvCxnSpPr>
        <p:spPr>
          <a:xfrm>
            <a:off x="6435725" y="2876550"/>
            <a:ext cx="9715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6">
            <a:extLst>
              <a:ext uri="{FF2B5EF4-FFF2-40B4-BE49-F238E27FC236}">
                <a16:creationId xmlns:a16="http://schemas.microsoft.com/office/drawing/2014/main" id="{FAA5B0F8-1A97-75BA-1C8A-1FAE0F93E99D}"/>
              </a:ext>
            </a:extLst>
          </p:cNvPr>
          <p:cNvSpPr>
            <a:spLocks noGrp="1"/>
          </p:cNvSpPr>
          <p:nvPr>
            <p:ph type="dt" sz="half" idx="10"/>
          </p:nvPr>
        </p:nvSpPr>
        <p:spPr/>
        <p:txBody>
          <a:bodyPr/>
          <a:lstStyle>
            <a:lvl1pPr>
              <a:defRPr/>
            </a:lvl1pPr>
          </a:lstStyle>
          <a:p>
            <a:pPr>
              <a:defRPr/>
            </a:pPr>
            <a:fld id="{08D8F3A7-8431-4150-88A1-85AFB4F08147}" type="datetimeFigureOut">
              <a:rPr lang="en-US"/>
              <a:pPr>
                <a:defRPr/>
              </a:pPr>
              <a:t>5/9/2023</a:t>
            </a:fld>
            <a:endParaRPr lang="en-US"/>
          </a:p>
        </p:txBody>
      </p:sp>
      <p:sp>
        <p:nvSpPr>
          <p:cNvPr id="10" name="Footer Placeholder 7">
            <a:extLst>
              <a:ext uri="{FF2B5EF4-FFF2-40B4-BE49-F238E27FC236}">
                <a16:creationId xmlns:a16="http://schemas.microsoft.com/office/drawing/2014/main" id="{441ECD74-E53B-055C-52A3-22C86819EEAB}"/>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8">
            <a:extLst>
              <a:ext uri="{FF2B5EF4-FFF2-40B4-BE49-F238E27FC236}">
                <a16:creationId xmlns:a16="http://schemas.microsoft.com/office/drawing/2014/main" id="{30E38D00-57FC-0B07-5298-746E18999B5B}"/>
              </a:ext>
            </a:extLst>
          </p:cNvPr>
          <p:cNvSpPr>
            <a:spLocks noGrp="1"/>
          </p:cNvSpPr>
          <p:nvPr>
            <p:ph type="sldNum" sz="quarter" idx="12"/>
          </p:nvPr>
        </p:nvSpPr>
        <p:spPr/>
        <p:txBody>
          <a:bodyPr/>
          <a:lstStyle>
            <a:lvl1pPr>
              <a:defRPr/>
            </a:lvl1pPr>
          </a:lstStyle>
          <a:p>
            <a:pPr>
              <a:defRPr/>
            </a:pPr>
            <a:fld id="{A453CBD6-F3C0-4B65-BFB6-FE7E8A72CAD4}" type="slidenum">
              <a:rPr lang="en-US"/>
              <a:pPr>
                <a:defRPr/>
              </a:pPr>
              <a:t>‹#›</a:t>
            </a:fld>
            <a:endParaRPr lang="en-US"/>
          </a:p>
        </p:txBody>
      </p:sp>
    </p:spTree>
    <p:extLst>
      <p:ext uri="{BB962C8B-B14F-4D97-AF65-F5344CB8AC3E}">
        <p14:creationId xmlns:p14="http://schemas.microsoft.com/office/powerpoint/2010/main" val="1109251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3">
            <a:extLst>
              <a:ext uri="{FF2B5EF4-FFF2-40B4-BE49-F238E27FC236}">
                <a16:creationId xmlns:a16="http://schemas.microsoft.com/office/drawing/2014/main" id="{1DFAC7CB-32FC-E639-A35D-9F0156F5506E}"/>
              </a:ext>
            </a:extLst>
          </p:cNvPr>
          <p:cNvSpPr>
            <a:spLocks noGrp="1"/>
          </p:cNvSpPr>
          <p:nvPr>
            <p:ph type="dt" sz="half" idx="10"/>
          </p:nvPr>
        </p:nvSpPr>
        <p:spPr/>
        <p:txBody>
          <a:bodyPr/>
          <a:lstStyle>
            <a:lvl1pPr>
              <a:defRPr/>
            </a:lvl1pPr>
          </a:lstStyle>
          <a:p>
            <a:pPr>
              <a:defRPr/>
            </a:pPr>
            <a:fld id="{861D3188-0B8F-4BBC-9E5B-009D2D9ED47B}" type="datetimeFigureOut">
              <a:rPr lang="en-US"/>
              <a:pPr>
                <a:defRPr/>
              </a:pPr>
              <a:t>5/9/2023</a:t>
            </a:fld>
            <a:endParaRPr lang="en-US" dirty="0"/>
          </a:p>
        </p:txBody>
      </p:sp>
      <p:sp>
        <p:nvSpPr>
          <p:cNvPr id="4" name="Footer Placeholder 4">
            <a:extLst>
              <a:ext uri="{FF2B5EF4-FFF2-40B4-BE49-F238E27FC236}">
                <a16:creationId xmlns:a16="http://schemas.microsoft.com/office/drawing/2014/main" id="{89B463A7-704B-44BF-C2B3-DBE38A2FE33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AD5DEDC-DF8F-E3C6-CE57-C0CAC92973F5}"/>
              </a:ext>
            </a:extLst>
          </p:cNvPr>
          <p:cNvSpPr>
            <a:spLocks noGrp="1"/>
          </p:cNvSpPr>
          <p:nvPr>
            <p:ph type="sldNum" sz="quarter" idx="12"/>
          </p:nvPr>
        </p:nvSpPr>
        <p:spPr/>
        <p:txBody>
          <a:bodyPr/>
          <a:lstStyle>
            <a:lvl1pPr>
              <a:defRPr/>
            </a:lvl1pPr>
          </a:lstStyle>
          <a:p>
            <a:pPr>
              <a:defRPr/>
            </a:pPr>
            <a:fld id="{4746A697-480D-45FD-8BBB-E5B28BAFA4D8}" type="slidenum">
              <a:rPr lang="en-US"/>
              <a:pPr>
                <a:defRPr/>
              </a:pPr>
              <a:t>‹#›</a:t>
            </a:fld>
            <a:endParaRPr lang="en-US" dirty="0"/>
          </a:p>
        </p:txBody>
      </p:sp>
    </p:spTree>
    <p:extLst>
      <p:ext uri="{BB962C8B-B14F-4D97-AF65-F5344CB8AC3E}">
        <p14:creationId xmlns:p14="http://schemas.microsoft.com/office/powerpoint/2010/main" val="225851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CCEFEC2-B7BB-A29A-3C3F-A173186A1DEA}"/>
              </a:ext>
            </a:extLst>
          </p:cNvPr>
          <p:cNvSpPr>
            <a:spLocks noGrp="1"/>
          </p:cNvSpPr>
          <p:nvPr>
            <p:ph type="dt" sz="half" idx="10"/>
          </p:nvPr>
        </p:nvSpPr>
        <p:spPr/>
        <p:txBody>
          <a:bodyPr/>
          <a:lstStyle>
            <a:lvl1pPr>
              <a:defRPr/>
            </a:lvl1pPr>
          </a:lstStyle>
          <a:p>
            <a:pPr>
              <a:defRPr/>
            </a:pPr>
            <a:fld id="{A94F3230-E9A4-4C89-928E-C2D2399F206D}" type="datetimeFigureOut">
              <a:rPr lang="en-US"/>
              <a:pPr>
                <a:defRPr/>
              </a:pPr>
              <a:t>5/9/2023</a:t>
            </a:fld>
            <a:endParaRPr lang="en-US" dirty="0"/>
          </a:p>
        </p:txBody>
      </p:sp>
      <p:sp>
        <p:nvSpPr>
          <p:cNvPr id="3" name="Footer Placeholder 4">
            <a:extLst>
              <a:ext uri="{FF2B5EF4-FFF2-40B4-BE49-F238E27FC236}">
                <a16:creationId xmlns:a16="http://schemas.microsoft.com/office/drawing/2014/main" id="{4A135D9C-73D5-DAD0-0F77-3E68605EC7D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CD120DF-3306-1130-BE51-373B7E50CC3C}"/>
              </a:ext>
            </a:extLst>
          </p:cNvPr>
          <p:cNvSpPr>
            <a:spLocks noGrp="1"/>
          </p:cNvSpPr>
          <p:nvPr>
            <p:ph type="sldNum" sz="quarter" idx="12"/>
          </p:nvPr>
        </p:nvSpPr>
        <p:spPr/>
        <p:txBody>
          <a:bodyPr/>
          <a:lstStyle>
            <a:lvl1pPr>
              <a:defRPr/>
            </a:lvl1pPr>
          </a:lstStyle>
          <a:p>
            <a:pPr>
              <a:defRPr/>
            </a:pPr>
            <a:fld id="{7C4AF88F-97F1-4F10-9B85-31C94943AAF9}" type="slidenum">
              <a:rPr lang="en-US"/>
              <a:pPr>
                <a:defRPr/>
              </a:pPr>
              <a:t>‹#›</a:t>
            </a:fld>
            <a:endParaRPr lang="en-US" dirty="0"/>
          </a:p>
        </p:txBody>
      </p:sp>
    </p:spTree>
    <p:extLst>
      <p:ext uri="{BB962C8B-B14F-4D97-AF65-F5344CB8AC3E}">
        <p14:creationId xmlns:p14="http://schemas.microsoft.com/office/powerpoint/2010/main" val="161768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1369065"/>
            <a:ext cx="3266536" cy="2312979"/>
          </a:xfrm>
        </p:spPr>
        <p:txBody>
          <a:bodyP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3">
            <a:extLst>
              <a:ext uri="{FF2B5EF4-FFF2-40B4-BE49-F238E27FC236}">
                <a16:creationId xmlns:a16="http://schemas.microsoft.com/office/drawing/2014/main" id="{2D3B1FE2-9479-1B93-ED5A-682D10315A68}"/>
              </a:ext>
            </a:extLst>
          </p:cNvPr>
          <p:cNvSpPr>
            <a:spLocks noGrp="1"/>
          </p:cNvSpPr>
          <p:nvPr>
            <p:ph type="dt" sz="half" idx="10"/>
          </p:nvPr>
        </p:nvSpPr>
        <p:spPr/>
        <p:txBody>
          <a:bodyPr/>
          <a:lstStyle>
            <a:lvl1pPr>
              <a:defRPr/>
            </a:lvl1pPr>
          </a:lstStyle>
          <a:p>
            <a:pPr>
              <a:defRPr/>
            </a:pPr>
            <a:fld id="{E8EF5D62-BA87-4F2A-BFB3-2312793B24AA}" type="datetimeFigureOut">
              <a:rPr lang="en-US"/>
              <a:pPr>
                <a:defRPr/>
              </a:pPr>
              <a:t>5/9/2023</a:t>
            </a:fld>
            <a:endParaRPr lang="en-US" dirty="0"/>
          </a:p>
        </p:txBody>
      </p:sp>
      <p:sp>
        <p:nvSpPr>
          <p:cNvPr id="6" name="Footer Placeholder 4">
            <a:extLst>
              <a:ext uri="{FF2B5EF4-FFF2-40B4-BE49-F238E27FC236}">
                <a16:creationId xmlns:a16="http://schemas.microsoft.com/office/drawing/2014/main" id="{BB919D39-01B5-74B5-7BF1-E9FBC0E0ED8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14619C8-64FA-57E7-2252-5A4F2B4369D4}"/>
              </a:ext>
            </a:extLst>
          </p:cNvPr>
          <p:cNvSpPr>
            <a:spLocks noGrp="1"/>
          </p:cNvSpPr>
          <p:nvPr>
            <p:ph type="sldNum" sz="quarter" idx="12"/>
          </p:nvPr>
        </p:nvSpPr>
        <p:spPr/>
        <p:txBody>
          <a:bodyPr/>
          <a:lstStyle>
            <a:lvl1pPr>
              <a:defRPr/>
            </a:lvl1pPr>
          </a:lstStyle>
          <a:p>
            <a:pPr>
              <a:defRPr/>
            </a:pPr>
            <a:fld id="{80F2A16C-7141-44EC-AC6C-DD4F5CC86A71}" type="slidenum">
              <a:rPr lang="en-US"/>
              <a:pPr>
                <a:defRPr/>
              </a:pPr>
              <a:t>‹#›</a:t>
            </a:fld>
            <a:endParaRPr lang="en-US" dirty="0"/>
          </a:p>
        </p:txBody>
      </p:sp>
    </p:spTree>
    <p:extLst>
      <p:ext uri="{BB962C8B-B14F-4D97-AF65-F5344CB8AC3E}">
        <p14:creationId xmlns:p14="http://schemas.microsoft.com/office/powerpoint/2010/main" val="132221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999" y="1385457"/>
            <a:ext cx="3312543" cy="2304288"/>
          </a:xfrm>
        </p:spPr>
        <p:txBody>
          <a:bodyPr/>
          <a:lstStyle>
            <a:lvl1pPr>
              <a:defRPr sz="2800"/>
            </a:lvl1pPr>
          </a:lstStyle>
          <a:p>
            <a:r>
              <a:rPr lang="en-US" dirty="0"/>
              <a:t>Click to edit Master title style</a:t>
            </a:r>
          </a:p>
        </p:txBody>
      </p:sp>
      <p:sp>
        <p:nvSpPr>
          <p:cNvPr id="3" name="Picture Placeholder 2"/>
          <p:cNvSpPr>
            <a:spLocks noGrp="1"/>
          </p:cNvSpPr>
          <p:nvPr>
            <p:ph type="pic" idx="1"/>
          </p:nvPr>
        </p:nvSpPr>
        <p:spPr>
          <a:xfrm>
            <a:off x="5624423" y="957263"/>
            <a:ext cx="5372189" cy="49625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3">
            <a:extLst>
              <a:ext uri="{FF2B5EF4-FFF2-40B4-BE49-F238E27FC236}">
                <a16:creationId xmlns:a16="http://schemas.microsoft.com/office/drawing/2014/main" id="{055C57A3-3E60-539C-5FFF-F3E39261273D}"/>
              </a:ext>
            </a:extLst>
          </p:cNvPr>
          <p:cNvSpPr>
            <a:spLocks noGrp="1"/>
          </p:cNvSpPr>
          <p:nvPr>
            <p:ph type="dt" sz="half" idx="10"/>
          </p:nvPr>
        </p:nvSpPr>
        <p:spPr/>
        <p:txBody>
          <a:bodyPr/>
          <a:lstStyle>
            <a:lvl1pPr>
              <a:defRPr/>
            </a:lvl1pPr>
          </a:lstStyle>
          <a:p>
            <a:pPr>
              <a:defRPr/>
            </a:pPr>
            <a:fld id="{84DBE710-865A-4A9E-A2AD-DE87223647D5}" type="datetimeFigureOut">
              <a:rPr lang="en-US"/>
              <a:pPr>
                <a:defRPr/>
              </a:pPr>
              <a:t>5/9/2023</a:t>
            </a:fld>
            <a:endParaRPr lang="en-US" dirty="0"/>
          </a:p>
        </p:txBody>
      </p:sp>
      <p:sp>
        <p:nvSpPr>
          <p:cNvPr id="6" name="Footer Placeholder 4">
            <a:extLst>
              <a:ext uri="{FF2B5EF4-FFF2-40B4-BE49-F238E27FC236}">
                <a16:creationId xmlns:a16="http://schemas.microsoft.com/office/drawing/2014/main" id="{4567967C-906C-8D63-8456-36A628AD568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7072924-D869-A389-7F3B-BCD0F17E373A}"/>
              </a:ext>
            </a:extLst>
          </p:cNvPr>
          <p:cNvSpPr>
            <a:spLocks noGrp="1"/>
          </p:cNvSpPr>
          <p:nvPr>
            <p:ph type="sldNum" sz="quarter" idx="12"/>
          </p:nvPr>
        </p:nvSpPr>
        <p:spPr/>
        <p:txBody>
          <a:bodyPr/>
          <a:lstStyle>
            <a:lvl1pPr>
              <a:defRPr/>
            </a:lvl1pPr>
          </a:lstStyle>
          <a:p>
            <a:pPr>
              <a:defRPr/>
            </a:pPr>
            <a:fld id="{E62586E2-6164-4029-9662-00B4E7CC5043}" type="slidenum">
              <a:rPr lang="en-US"/>
              <a:pPr>
                <a:defRPr/>
              </a:pPr>
              <a:t>‹#›</a:t>
            </a:fld>
            <a:endParaRPr lang="en-US" dirty="0"/>
          </a:p>
        </p:txBody>
      </p:sp>
    </p:spTree>
    <p:extLst>
      <p:ext uri="{BB962C8B-B14F-4D97-AF65-F5344CB8AC3E}">
        <p14:creationId xmlns:p14="http://schemas.microsoft.com/office/powerpoint/2010/main" val="46034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C7664F-A954-4699-D7FB-BC90F1E7CE95}"/>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Placeholder 1">
            <a:extLst>
              <a:ext uri="{FF2B5EF4-FFF2-40B4-BE49-F238E27FC236}">
                <a16:creationId xmlns:a16="http://schemas.microsoft.com/office/drawing/2014/main" id="{F03FD5E7-1430-0FEF-6618-6684C55250D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1030" name="Text Placeholder 2">
            <a:extLst>
              <a:ext uri="{FF2B5EF4-FFF2-40B4-BE49-F238E27FC236}">
                <a16:creationId xmlns:a16="http://schemas.microsoft.com/office/drawing/2014/main" id="{11947EF8-6CAC-C0D0-766B-12DE863103C3}"/>
              </a:ext>
            </a:extLst>
          </p:cNvPr>
          <p:cNvSpPr>
            <a:spLocks noGrp="1" noChangeArrowheads="1"/>
          </p:cNvSpPr>
          <p:nvPr>
            <p:ph type="body" idx="1"/>
          </p:nvPr>
        </p:nvSpPr>
        <p:spPr bwMode="auto">
          <a:xfrm>
            <a:off x="952500" y="2286000"/>
            <a:ext cx="102870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A2EB2DF-1875-314F-34A2-FA62054C62EA}"/>
              </a:ext>
            </a:extLst>
          </p:cNvPr>
          <p:cNvSpPr>
            <a:spLocks noGrp="1"/>
          </p:cNvSpPr>
          <p:nvPr>
            <p:ph type="dt" sz="half" idx="2"/>
          </p:nvPr>
        </p:nvSpPr>
        <p:spPr>
          <a:xfrm rot="5400000">
            <a:off x="10567988" y="4756150"/>
            <a:ext cx="2476500" cy="365125"/>
          </a:xfrm>
          <a:prstGeom prst="rect">
            <a:avLst/>
          </a:prstGeom>
        </p:spPr>
        <p:txBody>
          <a:bodyPr vert="horz" lIns="91440" tIns="45720" rIns="91440" bIns="45720" rtlCol="0" anchor="ctr"/>
          <a:lstStyle>
            <a:lvl1pPr algn="l" eaLnBrk="1" fontAlgn="auto" hangingPunct="1">
              <a:spcBef>
                <a:spcPts val="0"/>
              </a:spcBef>
              <a:spcAft>
                <a:spcPts val="0"/>
              </a:spcAft>
              <a:defRPr sz="700" b="1" cap="all" spc="300" baseline="0">
                <a:solidFill>
                  <a:schemeClr val="tx1"/>
                </a:solidFill>
                <a:latin typeface="+mn-lt"/>
              </a:defRPr>
            </a:lvl1pPr>
          </a:lstStyle>
          <a:p>
            <a:pPr>
              <a:defRPr/>
            </a:pPr>
            <a:fld id="{0B09E207-8327-4376-B541-69E200E2BA03}" type="datetimeFigureOut">
              <a:rPr lang="en-US"/>
              <a:pPr>
                <a:defRPr/>
              </a:pPr>
              <a:t>5/9/2023</a:t>
            </a:fld>
            <a:endParaRPr lang="en-US" dirty="0"/>
          </a:p>
        </p:txBody>
      </p:sp>
      <p:sp>
        <p:nvSpPr>
          <p:cNvPr id="5" name="Footer Placeholder 4">
            <a:extLst>
              <a:ext uri="{FF2B5EF4-FFF2-40B4-BE49-F238E27FC236}">
                <a16:creationId xmlns:a16="http://schemas.microsoft.com/office/drawing/2014/main" id="{5D624FD1-556F-FAEE-CF7C-8A1B31A3A9C4}"/>
              </a:ext>
            </a:extLst>
          </p:cNvPr>
          <p:cNvSpPr>
            <a:spLocks noGrp="1"/>
          </p:cNvSpPr>
          <p:nvPr>
            <p:ph type="ftr" sz="quarter" idx="3"/>
          </p:nvPr>
        </p:nvSpPr>
        <p:spPr>
          <a:xfrm rot="5400000">
            <a:off x="10589419" y="1758156"/>
            <a:ext cx="2433638" cy="365125"/>
          </a:xfrm>
          <a:prstGeom prst="rect">
            <a:avLst/>
          </a:prstGeom>
        </p:spPr>
        <p:txBody>
          <a:bodyPr vert="horz" lIns="91440" tIns="45720" rIns="91440" bIns="45720" rtlCol="0" anchor="ctr"/>
          <a:lstStyle>
            <a:lvl1pPr algn="r" eaLnBrk="1" fontAlgn="auto" hangingPunct="1">
              <a:spcBef>
                <a:spcPts val="0"/>
              </a:spcBef>
              <a:spcAft>
                <a:spcPts val="0"/>
              </a:spcAft>
              <a:defRPr sz="700" b="1" cap="all" spc="300" baseline="0">
                <a:solidFill>
                  <a:schemeClr val="tx1"/>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64AEB929-C8BF-93EA-7843-CFEB709056ED}"/>
              </a:ext>
            </a:extLst>
          </p:cNvPr>
          <p:cNvSpPr>
            <a:spLocks noGrp="1"/>
          </p:cNvSpPr>
          <p:nvPr>
            <p:ph type="sldNum" sz="quarter" idx="4"/>
          </p:nvPr>
        </p:nvSpPr>
        <p:spPr>
          <a:xfrm>
            <a:off x="11539538" y="3246438"/>
            <a:ext cx="533400" cy="365125"/>
          </a:xfrm>
          <a:prstGeom prst="rect">
            <a:avLst/>
          </a:prstGeom>
        </p:spPr>
        <p:txBody>
          <a:bodyPr vert="horz" lIns="91440" tIns="45720" rIns="91440" bIns="45720" rtlCol="0" anchor="ctr"/>
          <a:lstStyle>
            <a:lvl1pPr algn="ctr" eaLnBrk="1" fontAlgn="auto" hangingPunct="1">
              <a:spcBef>
                <a:spcPts val="0"/>
              </a:spcBef>
              <a:spcAft>
                <a:spcPts val="0"/>
              </a:spcAft>
              <a:defRPr sz="1600" b="1" cap="all" baseline="0">
                <a:solidFill>
                  <a:schemeClr val="tx1"/>
                </a:solidFill>
                <a:latin typeface="+mj-lt"/>
              </a:defRPr>
            </a:lvl1pPr>
          </a:lstStyle>
          <a:p>
            <a:pPr>
              <a:defRPr/>
            </a:pPr>
            <a:fld id="{A1AED0D8-E434-4B3D-987B-DDB9C85C227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1" r:id="rId1"/>
    <p:sldLayoutId id="2147483783" r:id="rId2"/>
    <p:sldLayoutId id="2147483792" r:id="rId3"/>
    <p:sldLayoutId id="2147483784" r:id="rId4"/>
    <p:sldLayoutId id="2147483793" r:id="rId5"/>
    <p:sldLayoutId id="2147483785" r:id="rId6"/>
    <p:sldLayoutId id="2147483786" r:id="rId7"/>
    <p:sldLayoutId id="2147483787" r:id="rId8"/>
    <p:sldLayoutId id="2147483788" r:id="rId9"/>
    <p:sldLayoutId id="2147483789" r:id="rId10"/>
    <p:sldLayoutId id="2147483790" r:id="rId11"/>
  </p:sldLayoutIdLst>
  <p:txStyles>
    <p:titleStyle>
      <a:lvl1pPr algn="l" rtl="0" eaLnBrk="0" fontAlgn="base" hangingPunct="0">
        <a:lnSpc>
          <a:spcPct val="120000"/>
        </a:lnSpc>
        <a:spcBef>
          <a:spcPct val="0"/>
        </a:spcBef>
        <a:spcAft>
          <a:spcPct val="0"/>
        </a:spcAft>
        <a:defRPr sz="2800" b="1" kern="1200" cap="all" spc="600">
          <a:solidFill>
            <a:schemeClr val="tx1"/>
          </a:solidFill>
          <a:latin typeface="+mj-lt"/>
          <a:ea typeface="+mj-ea"/>
          <a:cs typeface="+mj-cs"/>
        </a:defRPr>
      </a:lvl1pPr>
      <a:lvl2pPr algn="l" rtl="0" eaLnBrk="0" fontAlgn="base" hangingPunct="0">
        <a:lnSpc>
          <a:spcPct val="120000"/>
        </a:lnSpc>
        <a:spcBef>
          <a:spcPct val="0"/>
        </a:spcBef>
        <a:spcAft>
          <a:spcPct val="0"/>
        </a:spcAft>
        <a:defRPr sz="2800" b="1">
          <a:solidFill>
            <a:schemeClr val="tx1"/>
          </a:solidFill>
          <a:latin typeface="Trade Gothic Next Cond" pitchFamily="34" charset="0"/>
        </a:defRPr>
      </a:lvl2pPr>
      <a:lvl3pPr algn="l" rtl="0" eaLnBrk="0" fontAlgn="base" hangingPunct="0">
        <a:lnSpc>
          <a:spcPct val="120000"/>
        </a:lnSpc>
        <a:spcBef>
          <a:spcPct val="0"/>
        </a:spcBef>
        <a:spcAft>
          <a:spcPct val="0"/>
        </a:spcAft>
        <a:defRPr sz="2800" b="1">
          <a:solidFill>
            <a:schemeClr val="tx1"/>
          </a:solidFill>
          <a:latin typeface="Trade Gothic Next Cond" pitchFamily="34" charset="0"/>
        </a:defRPr>
      </a:lvl3pPr>
      <a:lvl4pPr algn="l" rtl="0" eaLnBrk="0" fontAlgn="base" hangingPunct="0">
        <a:lnSpc>
          <a:spcPct val="120000"/>
        </a:lnSpc>
        <a:spcBef>
          <a:spcPct val="0"/>
        </a:spcBef>
        <a:spcAft>
          <a:spcPct val="0"/>
        </a:spcAft>
        <a:defRPr sz="2800" b="1">
          <a:solidFill>
            <a:schemeClr val="tx1"/>
          </a:solidFill>
          <a:latin typeface="Trade Gothic Next Cond" pitchFamily="34" charset="0"/>
        </a:defRPr>
      </a:lvl4pPr>
      <a:lvl5pPr algn="l" rtl="0" eaLnBrk="0" fontAlgn="base" hangingPunct="0">
        <a:lnSpc>
          <a:spcPct val="120000"/>
        </a:lnSpc>
        <a:spcBef>
          <a:spcPct val="0"/>
        </a:spcBef>
        <a:spcAft>
          <a:spcPct val="0"/>
        </a:spcAft>
        <a:defRPr sz="2800" b="1">
          <a:solidFill>
            <a:schemeClr val="tx1"/>
          </a:solidFill>
          <a:latin typeface="Trade Gothic Next Cond" pitchFamily="34" charset="0"/>
        </a:defRPr>
      </a:lvl5pPr>
      <a:lvl6pPr marL="457200" algn="l" rtl="0" fontAlgn="base">
        <a:lnSpc>
          <a:spcPct val="120000"/>
        </a:lnSpc>
        <a:spcBef>
          <a:spcPct val="0"/>
        </a:spcBef>
        <a:spcAft>
          <a:spcPct val="0"/>
        </a:spcAft>
        <a:defRPr sz="2800" b="1">
          <a:solidFill>
            <a:schemeClr val="tx1"/>
          </a:solidFill>
          <a:latin typeface="Trade Gothic Next Cond" pitchFamily="34" charset="0"/>
        </a:defRPr>
      </a:lvl6pPr>
      <a:lvl7pPr marL="914400" algn="l" rtl="0" fontAlgn="base">
        <a:lnSpc>
          <a:spcPct val="120000"/>
        </a:lnSpc>
        <a:spcBef>
          <a:spcPct val="0"/>
        </a:spcBef>
        <a:spcAft>
          <a:spcPct val="0"/>
        </a:spcAft>
        <a:defRPr sz="2800" b="1">
          <a:solidFill>
            <a:schemeClr val="tx1"/>
          </a:solidFill>
          <a:latin typeface="Trade Gothic Next Cond" pitchFamily="34" charset="0"/>
        </a:defRPr>
      </a:lvl7pPr>
      <a:lvl8pPr marL="1371600" algn="l" rtl="0" fontAlgn="base">
        <a:lnSpc>
          <a:spcPct val="120000"/>
        </a:lnSpc>
        <a:spcBef>
          <a:spcPct val="0"/>
        </a:spcBef>
        <a:spcAft>
          <a:spcPct val="0"/>
        </a:spcAft>
        <a:defRPr sz="2800" b="1">
          <a:solidFill>
            <a:schemeClr val="tx1"/>
          </a:solidFill>
          <a:latin typeface="Trade Gothic Next Cond" pitchFamily="34" charset="0"/>
        </a:defRPr>
      </a:lvl8pPr>
      <a:lvl9pPr marL="1828800" algn="l" rtl="0" fontAlgn="base">
        <a:lnSpc>
          <a:spcPct val="120000"/>
        </a:lnSpc>
        <a:spcBef>
          <a:spcPct val="0"/>
        </a:spcBef>
        <a:spcAft>
          <a:spcPct val="0"/>
        </a:spcAft>
        <a:defRPr sz="2800" b="1">
          <a:solidFill>
            <a:schemeClr val="tx1"/>
          </a:solidFill>
          <a:latin typeface="Trade Gothic Next Cond" pitchFamily="34" charset="0"/>
        </a:defRPr>
      </a:lvl9pPr>
    </p:titleStyle>
    <p:bodyStyle>
      <a:lvl1pPr marL="228600" indent="-228600" algn="l" rtl="0" eaLnBrk="0" fontAlgn="base" hangingPunct="0">
        <a:lnSpc>
          <a:spcPct val="120000"/>
        </a:lnSpc>
        <a:spcBef>
          <a:spcPts val="1000"/>
        </a:spcBef>
        <a:spcAft>
          <a:spcPct val="0"/>
        </a:spcAft>
        <a:buFont typeface="Arial" panose="020B0604020202020204" pitchFamily="34" charset="0"/>
        <a:buChar char="•"/>
        <a:defRPr kern="1200">
          <a:solidFill>
            <a:schemeClr val="tx1"/>
          </a:solidFill>
          <a:latin typeface="+mn-lt"/>
          <a:ea typeface="+mn-ea"/>
          <a:cs typeface="+mn-cs"/>
        </a:defRPr>
      </a:lvl1pPr>
      <a:lvl2pPr marL="255588" algn="l" rtl="0" eaLnBrk="0" fontAlgn="base" hangingPunct="0">
        <a:lnSpc>
          <a:spcPct val="120000"/>
        </a:lnSpc>
        <a:spcBef>
          <a:spcPts val="500"/>
        </a:spcBef>
        <a:spcAft>
          <a:spcPct val="0"/>
        </a:spcAft>
        <a:defRPr sz="1600" b="1" kern="1200">
          <a:solidFill>
            <a:schemeClr val="tx1"/>
          </a:solidFill>
          <a:latin typeface="+mn-lt"/>
          <a:ea typeface="+mn-ea"/>
          <a:cs typeface="+mn-cs"/>
        </a:defRPr>
      </a:lvl2pPr>
      <a:lvl3pPr marL="520700" indent="-228600" algn="l" rtl="0" eaLnBrk="0" fontAlgn="base" hangingPunct="0">
        <a:lnSpc>
          <a:spcPct val="12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3pPr>
      <a:lvl4pPr marL="538163" algn="l" rtl="0" eaLnBrk="0" fontAlgn="base" hangingPunct="0">
        <a:lnSpc>
          <a:spcPct val="120000"/>
        </a:lnSpc>
        <a:spcBef>
          <a:spcPts val="500"/>
        </a:spcBef>
        <a:spcAft>
          <a:spcPct val="0"/>
        </a:spcAft>
        <a:defRPr sz="1200" b="1" kern="1200">
          <a:solidFill>
            <a:schemeClr val="tx1"/>
          </a:solidFill>
          <a:latin typeface="+mn-lt"/>
          <a:ea typeface="+mn-ea"/>
          <a:cs typeface="+mn-cs"/>
        </a:defRPr>
      </a:lvl4pPr>
      <a:lvl5pPr marL="831850" indent="-228600" algn="l" rtl="0" eaLnBrk="0" fontAlgn="base" hangingPunct="0">
        <a:lnSpc>
          <a:spcPct val="120000"/>
        </a:lnSpc>
        <a:spcBef>
          <a:spcPts val="5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avanGidda99/IV_Group10_FinalProject.git" TargetMode="External"/><Relationship Id="rId2" Type="http://schemas.openxmlformats.org/officeDocument/2006/relationships/hyperlink" Target="https://github.com/PavanGidda99/IV_Group10_FinalProject" TargetMode="Externa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ourworldindata.org/grapher/annual-number-of-deaths-by-caus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81" descr="&quot;&quot;">
            <a:extLst>
              <a:ext uri="{FF2B5EF4-FFF2-40B4-BE49-F238E27FC236}">
                <a16:creationId xmlns:a16="http://schemas.microsoft.com/office/drawing/2014/main" id="{868CE59C-5756-4E17-DE81-F18D1EA4FECD}"/>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147" name="Picture 3">
            <a:extLst>
              <a:ext uri="{FF2B5EF4-FFF2-40B4-BE49-F238E27FC236}">
                <a16:creationId xmlns:a16="http://schemas.microsoft.com/office/drawing/2014/main" id="{3E867CB0-4225-ED55-B50C-5D4CDFAC015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6667" r="6667" b="-2"/>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83" descr="&quot;&quot;">
            <a:extLst>
              <a:ext uri="{FF2B5EF4-FFF2-40B4-BE49-F238E27FC236}">
                <a16:creationId xmlns:a16="http://schemas.microsoft.com/office/drawing/2014/main" id="{22EE0E81-66B6-321A-1876-419F3F25B448}"/>
              </a:ext>
            </a:extLst>
          </p:cNvPr>
          <p:cNvSpPr>
            <a:spLocks noGrp="1" noRot="1" noChangeAspect="1" noMove="1" noResize="1" noEditPoints="1" noAdjustHandles="1" noChangeArrowheads="1" noChangeShapeType="1" noTextEdit="1"/>
          </p:cNvSpPr>
          <p:nvPr/>
        </p:nvSpPr>
        <p:spPr>
          <a:xfrm>
            <a:off x="0" y="1906588"/>
            <a:ext cx="12192000" cy="4956175"/>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9429FB3B-AA58-46D2-FBC6-42E8F8CBACA0}"/>
              </a:ext>
            </a:extLst>
          </p:cNvPr>
          <p:cNvSpPr>
            <a:spLocks noGrp="1"/>
          </p:cNvSpPr>
          <p:nvPr>
            <p:ph type="ctrTitle"/>
          </p:nvPr>
        </p:nvSpPr>
        <p:spPr>
          <a:xfrm>
            <a:off x="1524000" y="2714625"/>
            <a:ext cx="7354888" cy="1560513"/>
          </a:xfrm>
        </p:spPr>
        <p:txBody>
          <a:bodyPr/>
          <a:lstStyle/>
          <a:p>
            <a:pPr eaLnBrk="1" fontAlgn="auto" hangingPunct="1">
              <a:spcAft>
                <a:spcPts val="0"/>
              </a:spcAft>
              <a:defRPr/>
            </a:pPr>
            <a:r>
              <a:rPr lang="en-US"/>
              <a:t>Geo Health Vis</a:t>
            </a:r>
            <a:endParaRPr lang="en-IN"/>
          </a:p>
        </p:txBody>
      </p:sp>
      <p:sp>
        <p:nvSpPr>
          <p:cNvPr id="6150" name="Subtitle 2">
            <a:extLst>
              <a:ext uri="{FF2B5EF4-FFF2-40B4-BE49-F238E27FC236}">
                <a16:creationId xmlns:a16="http://schemas.microsoft.com/office/drawing/2014/main" id="{45DCE4EC-E17E-9875-DB82-2DC658965A05}"/>
              </a:ext>
            </a:extLst>
          </p:cNvPr>
          <p:cNvSpPr>
            <a:spLocks noGrp="1" noChangeArrowheads="1"/>
          </p:cNvSpPr>
          <p:nvPr>
            <p:ph type="subTitle" idx="1"/>
          </p:nvPr>
        </p:nvSpPr>
        <p:spPr>
          <a:xfrm>
            <a:off x="1524000" y="4919663"/>
            <a:ext cx="7172325" cy="1122362"/>
          </a:xfrm>
        </p:spPr>
        <p:txBody>
          <a:bodyPr/>
          <a:lstStyle/>
          <a:p>
            <a:pPr eaLnBrk="1" hangingPunct="1"/>
            <a:r>
              <a:rPr lang="en-US" altLang="en-US"/>
              <a:t>Geospatial based Health Data Visualization</a:t>
            </a:r>
            <a:endParaRPr lang="en-IN" altLang="en-US"/>
          </a:p>
        </p:txBody>
      </p:sp>
      <p:cxnSp>
        <p:nvCxnSpPr>
          <p:cNvPr id="98" name="Straight Connector 85" descr="&quot;&quot;">
            <a:extLst>
              <a:ext uri="{FF2B5EF4-FFF2-40B4-BE49-F238E27FC236}">
                <a16:creationId xmlns:a16="http://schemas.microsoft.com/office/drawing/2014/main" id="{F9C63BBA-FA3D-8208-C799-5FFC3411BA7F}"/>
              </a:ext>
            </a:extLst>
          </p:cNvPr>
          <p:cNvCxnSpPr>
            <a:cxnSpLocks noGrp="1" noRot="1" noChangeAspect="1" noMove="1" noResize="1" noEditPoints="1" noAdjustHandles="1" noChangeArrowheads="1" noChangeShapeType="1"/>
          </p:cNvCxnSpPr>
          <p:nvPr/>
        </p:nvCxnSpPr>
        <p:spPr>
          <a:xfrm>
            <a:off x="1612900" y="4602163"/>
            <a:ext cx="9715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196F-9C24-37FD-4BB1-435E02DFA8BB}"/>
              </a:ext>
            </a:extLst>
          </p:cNvPr>
          <p:cNvSpPr>
            <a:spLocks noGrp="1"/>
          </p:cNvSpPr>
          <p:nvPr>
            <p:ph type="title"/>
          </p:nvPr>
        </p:nvSpPr>
        <p:spPr>
          <a:xfrm>
            <a:off x="750888" y="498445"/>
            <a:ext cx="10488612" cy="1147762"/>
          </a:xfrm>
        </p:spPr>
        <p:txBody>
          <a:bodyPr wrap="square" numCol="1" anchorCtr="0" compatLnSpc="1">
            <a:prstTxWarp prst="textNoShape">
              <a:avLst/>
            </a:prstTxWarp>
          </a:bodyPr>
          <a:lstStyle/>
          <a:p>
            <a:pPr eaLnBrk="1" hangingPunct="1">
              <a:defRPr/>
            </a:pPr>
            <a:r>
              <a:rPr lang="en-IN" sz="2400" b="1" i="0" dirty="0">
                <a:solidFill>
                  <a:srgbClr val="000000"/>
                </a:solidFill>
                <a:effectLst/>
                <a:latin typeface="Trade Gothic Next Cond (Headings)"/>
              </a:rPr>
              <a:t>MONKEY POX Dataset:</a:t>
            </a:r>
            <a:r>
              <a:rPr lang="en-IN" sz="2400" b="0" i="0" dirty="0">
                <a:solidFill>
                  <a:srgbClr val="000000"/>
                </a:solidFill>
                <a:effectLst/>
                <a:latin typeface="Trade Gothic Next Cond (Headings)"/>
              </a:rPr>
              <a:t> </a:t>
            </a:r>
            <a:endParaRPr lang="en-US" altLang="en-US" sz="2500" cap="none" dirty="0">
              <a:latin typeface="Trade Gothic Next Cond (Heading"/>
            </a:endParaRPr>
          </a:p>
        </p:txBody>
      </p:sp>
      <p:pic>
        <p:nvPicPr>
          <p:cNvPr id="15365" name="Picture 5" descr="A screenshot of a computer&#10;&#10;Description automatically generated">
            <a:extLst>
              <a:ext uri="{FF2B5EF4-FFF2-40B4-BE49-F238E27FC236}">
                <a16:creationId xmlns:a16="http://schemas.microsoft.com/office/drawing/2014/main" id="{025ADFAD-32D1-CEB2-DB2A-8673717BB5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0888" y="2209799"/>
            <a:ext cx="7509700" cy="3890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AE04-F2A8-9984-D649-F4A79A0939AA}"/>
              </a:ext>
            </a:extLst>
          </p:cNvPr>
          <p:cNvSpPr>
            <a:spLocks noGrp="1"/>
          </p:cNvSpPr>
          <p:nvPr>
            <p:ph type="title"/>
          </p:nvPr>
        </p:nvSpPr>
        <p:spPr>
          <a:xfrm>
            <a:off x="750888" y="583331"/>
            <a:ext cx="10488612" cy="1147762"/>
          </a:xfrm>
        </p:spPr>
        <p:txBody>
          <a:bodyPr wrap="square" numCol="1" anchorCtr="0" compatLnSpc="1">
            <a:prstTxWarp prst="textNoShape">
              <a:avLst/>
            </a:prstTxWarp>
          </a:bodyPr>
          <a:lstStyle/>
          <a:p>
            <a:pPr eaLnBrk="1" hangingPunct="1">
              <a:defRPr/>
            </a:pPr>
            <a:r>
              <a:rPr lang="en-IN" sz="2400" b="1" i="0" dirty="0">
                <a:solidFill>
                  <a:srgbClr val="000000"/>
                </a:solidFill>
                <a:effectLst/>
                <a:latin typeface="Trade Gothic Next Cond (Headings)"/>
              </a:rPr>
              <a:t>COMPARISON: COVID-19 Dataset FOR INDIA:</a:t>
            </a:r>
            <a:r>
              <a:rPr lang="en-IN" sz="2400" b="0" i="0" dirty="0">
                <a:solidFill>
                  <a:srgbClr val="000000"/>
                </a:solidFill>
                <a:effectLst/>
                <a:latin typeface="Trade Gothic Next Cond (Headings)"/>
              </a:rPr>
              <a:t> </a:t>
            </a:r>
            <a:br>
              <a:rPr lang="en-US" altLang="en-US" sz="2400" b="0" cap="none" dirty="0">
                <a:latin typeface="Trade Gothic Next Cond (Heading"/>
              </a:rPr>
            </a:br>
            <a:endParaRPr lang="en-US" altLang="en-US" cap="none" dirty="0">
              <a:latin typeface="Trade Gothic Next Cond (Heading"/>
            </a:endParaRPr>
          </a:p>
        </p:txBody>
      </p:sp>
      <p:pic>
        <p:nvPicPr>
          <p:cNvPr id="16389" name="Picture 5" descr="A screenshot of a computer&#10;&#10;Description automatically generated with medium confidence">
            <a:extLst>
              <a:ext uri="{FF2B5EF4-FFF2-40B4-BE49-F238E27FC236}">
                <a16:creationId xmlns:a16="http://schemas.microsoft.com/office/drawing/2014/main" id="{C568C4F5-3C62-DBA0-BB9F-344D37A1B6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55"/>
          <a:stretch/>
        </p:blipFill>
        <p:spPr bwMode="auto">
          <a:xfrm>
            <a:off x="854015" y="1518249"/>
            <a:ext cx="9161253" cy="4756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241D-635E-67F9-85FC-28902E9B77BD}"/>
              </a:ext>
            </a:extLst>
          </p:cNvPr>
          <p:cNvSpPr>
            <a:spLocks noGrp="1"/>
          </p:cNvSpPr>
          <p:nvPr>
            <p:ph type="title"/>
          </p:nvPr>
        </p:nvSpPr>
        <p:spPr>
          <a:xfrm>
            <a:off x="750888" y="83688"/>
            <a:ext cx="10488612" cy="1477963"/>
          </a:xfrm>
        </p:spPr>
        <p:txBody>
          <a:bodyPr>
            <a:normAutofit/>
          </a:bodyPr>
          <a:lstStyle/>
          <a:p>
            <a:pPr eaLnBrk="1" fontAlgn="auto" hangingPunct="1">
              <a:spcAft>
                <a:spcPts val="0"/>
              </a:spcAft>
              <a:defRPr/>
            </a:pPr>
            <a:r>
              <a:rPr lang="en-IN" sz="2800" b="1" i="0" dirty="0">
                <a:solidFill>
                  <a:srgbClr val="000000"/>
                </a:solidFill>
                <a:effectLst/>
                <a:latin typeface="Trade Gothic Next Cond (Headings)"/>
              </a:rPr>
              <a:t>COMPARISON: COVID-19 Dataset FOR USA:</a:t>
            </a:r>
            <a:r>
              <a:rPr lang="en-IN" sz="2800" b="0" i="0" dirty="0">
                <a:solidFill>
                  <a:srgbClr val="000000"/>
                </a:solidFill>
                <a:effectLst/>
                <a:latin typeface="Trade Gothic Next Cond (Headings)"/>
              </a:rPr>
              <a:t> </a:t>
            </a:r>
            <a:br>
              <a:rPr lang="en-US" altLang="en-US" sz="2800" b="0" cap="none" dirty="0">
                <a:latin typeface="Trade Gothic Next Cond (Heading"/>
              </a:rPr>
            </a:br>
            <a:endParaRPr lang="en-US" dirty="0"/>
          </a:p>
        </p:txBody>
      </p:sp>
      <p:pic>
        <p:nvPicPr>
          <p:cNvPr id="17414" name="Picture 6" descr="A screenshot of a computer&#10;&#10;Description automatically generated with medium confidence">
            <a:extLst>
              <a:ext uri="{FF2B5EF4-FFF2-40B4-BE49-F238E27FC236}">
                <a16:creationId xmlns:a16="http://schemas.microsoft.com/office/drawing/2014/main" id="{1523DB82-C0D6-6E52-FD8F-D3DB27CC21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184"/>
          <a:stretch/>
        </p:blipFill>
        <p:spPr bwMode="auto">
          <a:xfrm>
            <a:off x="750888" y="1393672"/>
            <a:ext cx="8729932" cy="5156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C84CC5-3247-3A59-7A50-A11184857CE6}"/>
              </a:ext>
            </a:extLst>
          </p:cNvPr>
          <p:cNvSpPr>
            <a:spLocks noGrp="1"/>
          </p:cNvSpPr>
          <p:nvPr>
            <p:ph type="title"/>
          </p:nvPr>
        </p:nvSpPr>
        <p:spPr>
          <a:xfrm>
            <a:off x="452438" y="314325"/>
            <a:ext cx="9463087" cy="601663"/>
          </a:xfrm>
        </p:spPr>
        <p:txBody>
          <a:bodyPr/>
          <a:lstStyle/>
          <a:p>
            <a:pPr eaLnBrk="1" fontAlgn="auto" hangingPunct="1">
              <a:spcAft>
                <a:spcPts val="0"/>
              </a:spcAft>
              <a:defRPr/>
            </a:pPr>
            <a:r>
              <a:rPr lang="en-US" dirty="0"/>
              <a:t>Geo HEALTH VIS PORTAL</a:t>
            </a:r>
            <a:endParaRPr lang="en-IN" dirty="0"/>
          </a:p>
        </p:txBody>
      </p:sp>
      <p:pic>
        <p:nvPicPr>
          <p:cNvPr id="2" name="Recording 2023-05-09 142826">
            <a:hlinkClick r:id="" action="ppaction://media"/>
            <a:extLst>
              <a:ext uri="{FF2B5EF4-FFF2-40B4-BE49-F238E27FC236}">
                <a16:creationId xmlns:a16="http://schemas.microsoft.com/office/drawing/2014/main" id="{362DE37C-3404-456B-7AAA-596D4F1D2F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38" y="915988"/>
            <a:ext cx="6124755" cy="56675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69FE-0093-A159-CF2B-5D5E43D55583}"/>
              </a:ext>
            </a:extLst>
          </p:cNvPr>
          <p:cNvSpPr>
            <a:spLocks noGrp="1"/>
          </p:cNvSpPr>
          <p:nvPr>
            <p:ph type="title"/>
          </p:nvPr>
        </p:nvSpPr>
        <p:spPr>
          <a:xfrm>
            <a:off x="552990" y="69821"/>
            <a:ext cx="10287000" cy="1147762"/>
          </a:xfrm>
        </p:spPr>
        <p:txBody>
          <a:bodyPr/>
          <a:lstStyle/>
          <a:p>
            <a:pPr eaLnBrk="1" hangingPunct="1">
              <a:defRPr/>
            </a:pPr>
            <a:r>
              <a:rPr lang="en-US" dirty="0"/>
              <a:t>Visualization of various datasets</a:t>
            </a:r>
          </a:p>
        </p:txBody>
      </p:sp>
      <p:pic>
        <p:nvPicPr>
          <p:cNvPr id="4" name="DATSETS">
            <a:hlinkClick r:id="" action="ppaction://media"/>
            <a:extLst>
              <a:ext uri="{FF2B5EF4-FFF2-40B4-BE49-F238E27FC236}">
                <a16:creationId xmlns:a16="http://schemas.microsoft.com/office/drawing/2014/main" id="{C172CA2D-142C-678B-F8F1-E6750CA852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4234" y="1475117"/>
            <a:ext cx="6955766" cy="515859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03D7-8F47-3529-CD22-9C29E19C4E28}"/>
              </a:ext>
            </a:extLst>
          </p:cNvPr>
          <p:cNvSpPr>
            <a:spLocks noGrp="1"/>
          </p:cNvSpPr>
          <p:nvPr>
            <p:ph type="title"/>
          </p:nvPr>
        </p:nvSpPr>
        <p:spPr>
          <a:xfrm>
            <a:off x="690563" y="187325"/>
            <a:ext cx="10287000" cy="1147763"/>
          </a:xfrm>
        </p:spPr>
        <p:txBody>
          <a:bodyPr/>
          <a:lstStyle/>
          <a:p>
            <a:pPr eaLnBrk="1" hangingPunct="1">
              <a:defRPr/>
            </a:pPr>
            <a:r>
              <a:rPr lang="en-US" dirty="0"/>
              <a:t>Visualizing statistics</a:t>
            </a:r>
          </a:p>
        </p:txBody>
      </p:sp>
      <p:pic>
        <p:nvPicPr>
          <p:cNvPr id="3" name="statistics">
            <a:hlinkClick r:id="" action="ppaction://media"/>
            <a:extLst>
              <a:ext uri="{FF2B5EF4-FFF2-40B4-BE49-F238E27FC236}">
                <a16:creationId xmlns:a16="http://schemas.microsoft.com/office/drawing/2014/main" id="{469655B0-A1A9-C8AD-C1C2-17BFF83AD9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0883" y="1613140"/>
            <a:ext cx="6809117" cy="5057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414-D5AB-E6AF-D619-666345403807}"/>
              </a:ext>
            </a:extLst>
          </p:cNvPr>
          <p:cNvSpPr>
            <a:spLocks noGrp="1"/>
          </p:cNvSpPr>
          <p:nvPr>
            <p:ph type="title"/>
          </p:nvPr>
        </p:nvSpPr>
        <p:spPr>
          <a:xfrm>
            <a:off x="484188" y="196850"/>
            <a:ext cx="10134600" cy="847725"/>
          </a:xfrm>
        </p:spPr>
        <p:txBody>
          <a:bodyPr>
            <a:normAutofit/>
          </a:bodyPr>
          <a:lstStyle/>
          <a:p>
            <a:pPr eaLnBrk="1" hangingPunct="1">
              <a:defRPr/>
            </a:pPr>
            <a:r>
              <a:rPr lang="en-US" dirty="0"/>
              <a:t>Applying COMPARE filters for visualization</a:t>
            </a:r>
          </a:p>
        </p:txBody>
      </p:sp>
      <p:pic>
        <p:nvPicPr>
          <p:cNvPr id="4" name="Picture 3">
            <a:extLst>
              <a:ext uri="{FF2B5EF4-FFF2-40B4-BE49-F238E27FC236}">
                <a16:creationId xmlns:a16="http://schemas.microsoft.com/office/drawing/2014/main" id="{B8C2456A-F1E0-1F63-3786-79DBB829CCC0}"/>
              </a:ext>
            </a:extLst>
          </p:cNvPr>
          <p:cNvPicPr>
            <a:picLocks noChangeAspect="1"/>
          </p:cNvPicPr>
          <p:nvPr/>
        </p:nvPicPr>
        <p:blipFill>
          <a:blip r:embed="rId2"/>
          <a:stretch>
            <a:fillRect/>
          </a:stretch>
        </p:blipFill>
        <p:spPr>
          <a:xfrm>
            <a:off x="484188" y="1406262"/>
            <a:ext cx="8862204" cy="4794485"/>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96F-6215-0390-03C4-897752F94AB7}"/>
              </a:ext>
            </a:extLst>
          </p:cNvPr>
          <p:cNvSpPr>
            <a:spLocks noGrp="1"/>
          </p:cNvSpPr>
          <p:nvPr>
            <p:ph type="title"/>
          </p:nvPr>
        </p:nvSpPr>
        <p:spPr>
          <a:xfrm>
            <a:off x="952500" y="308665"/>
            <a:ext cx="10287000" cy="1147762"/>
          </a:xfrm>
        </p:spPr>
        <p:txBody>
          <a:bodyPr/>
          <a:lstStyle/>
          <a:p>
            <a:r>
              <a:rPr lang="en-US" dirty="0"/>
              <a:t>GOALS:</a:t>
            </a:r>
          </a:p>
        </p:txBody>
      </p:sp>
      <p:sp>
        <p:nvSpPr>
          <p:cNvPr id="3" name="Content Placeholder 2">
            <a:extLst>
              <a:ext uri="{FF2B5EF4-FFF2-40B4-BE49-F238E27FC236}">
                <a16:creationId xmlns:a16="http://schemas.microsoft.com/office/drawing/2014/main" id="{F20A9B06-DF48-0DE1-A321-A5303BCA0B0A}"/>
              </a:ext>
            </a:extLst>
          </p:cNvPr>
          <p:cNvSpPr>
            <a:spLocks noGrp="1"/>
          </p:cNvSpPr>
          <p:nvPr>
            <p:ph sz="half" idx="1"/>
          </p:nvPr>
        </p:nvSpPr>
        <p:spPr>
          <a:xfrm>
            <a:off x="952500" y="1759790"/>
            <a:ext cx="10589643" cy="3890961"/>
          </a:xfrm>
        </p:spPr>
        <p:txBody>
          <a:bodyPr/>
          <a:lstStyle/>
          <a:p>
            <a:r>
              <a:rPr lang="en-US" sz="1600" b="0" i="0" dirty="0">
                <a:solidFill>
                  <a:srgbClr val="374151"/>
                </a:solidFill>
                <a:effectLst/>
                <a:latin typeface="Arial" panose="020B0604020202020204" pitchFamily="34" charset="0"/>
                <a:cs typeface="Arial" panose="020B0604020202020204" pitchFamily="34" charset="0"/>
              </a:rPr>
              <a:t>The purpose of the Geo Health Viz is to provide users with multiple visualizations related to health, including population trends and disease trends such as Cancer, Heart disease, Monkey Pox, and COVID-19. </a:t>
            </a:r>
          </a:p>
          <a:p>
            <a:r>
              <a:rPr lang="en-US" sz="1600" b="0" i="0" dirty="0">
                <a:solidFill>
                  <a:srgbClr val="374151"/>
                </a:solidFill>
                <a:effectLst/>
                <a:latin typeface="Arial" panose="020B0604020202020204" pitchFamily="34" charset="0"/>
                <a:cs typeface="Arial" panose="020B0604020202020204" pitchFamily="34" charset="0"/>
              </a:rPr>
              <a:t>To provide users with visualizations that help them understand the impact of diseases on different populations and how they vary over time.</a:t>
            </a:r>
            <a:endParaRPr lang="en-US" sz="1600" dirty="0">
              <a:solidFill>
                <a:srgbClr val="374151"/>
              </a:solidFill>
              <a:latin typeface="Arial" panose="020B0604020202020204" pitchFamily="34" charset="0"/>
              <a:cs typeface="Arial" panose="020B0604020202020204" pitchFamily="34" charset="0"/>
            </a:endParaRPr>
          </a:p>
          <a:p>
            <a:r>
              <a:rPr lang="en-US" sz="1600" b="0" i="0" dirty="0">
                <a:solidFill>
                  <a:srgbClr val="374151"/>
                </a:solidFill>
                <a:effectLst/>
                <a:latin typeface="Arial" panose="020B0604020202020204" pitchFamily="34" charset="0"/>
                <a:cs typeface="Arial" panose="020B0604020202020204" pitchFamily="34" charset="0"/>
              </a:rPr>
              <a:t>To enable users to explore the relationship between population density and disease prevalence, and how this varies across different regions of the world.</a:t>
            </a:r>
          </a:p>
          <a:p>
            <a:r>
              <a:rPr lang="en-US" sz="1600" b="0" i="0" dirty="0">
                <a:solidFill>
                  <a:srgbClr val="374151"/>
                </a:solidFill>
                <a:effectLst/>
                <a:latin typeface="Arial" panose="020B0604020202020204" pitchFamily="34" charset="0"/>
                <a:cs typeface="Arial" panose="020B0604020202020204" pitchFamily="34" charset="0"/>
              </a:rPr>
              <a:t>To provide users with a tool to compare the health outcomes of different countries and identify areas for improvement.</a:t>
            </a:r>
            <a:endParaRPr lang="en-US" sz="1600" dirty="0">
              <a:solidFill>
                <a:srgbClr val="374151"/>
              </a:solidFill>
              <a:latin typeface="Arial" panose="020B0604020202020204" pitchFamily="34" charset="0"/>
              <a:cs typeface="Arial" panose="020B0604020202020204" pitchFamily="34" charset="0"/>
            </a:endParaRPr>
          </a:p>
          <a:p>
            <a:r>
              <a:rPr lang="en-US" sz="1600" b="0" i="0" dirty="0">
                <a:solidFill>
                  <a:srgbClr val="374151"/>
                </a:solidFill>
                <a:effectLst/>
                <a:latin typeface="Arial" panose="020B0604020202020204" pitchFamily="34" charset="0"/>
                <a:cs typeface="Arial" panose="020B0604020202020204" pitchFamily="34" charset="0"/>
              </a:rPr>
              <a:t>To raise awareness about the global impact of various diseases and help users understand how it has affected different countries and regions.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3733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F2C0-2858-7C83-B573-EAA7AD5A91C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971EDE0-CCE1-9697-DA12-DE614002156A}"/>
              </a:ext>
            </a:extLst>
          </p:cNvPr>
          <p:cNvSpPr>
            <a:spLocks noGrp="1"/>
          </p:cNvSpPr>
          <p:nvPr>
            <p:ph sz="half" idx="1"/>
          </p:nvPr>
        </p:nvSpPr>
        <p:spPr>
          <a:xfrm>
            <a:off x="952500" y="2432651"/>
            <a:ext cx="10460247" cy="3890961"/>
          </a:xfrm>
        </p:spPr>
        <p:txBody>
          <a:bodyPr/>
          <a:lstStyle/>
          <a:p>
            <a:pPr algn="l" rtl="0" fontAlgn="base"/>
            <a:r>
              <a:rPr lang="en-US" sz="1600" b="0" i="0" dirty="0">
                <a:solidFill>
                  <a:srgbClr val="000000"/>
                </a:solidFill>
                <a:effectLst/>
                <a:latin typeface="Arial" panose="020B0604020202020204" pitchFamily="34" charset="0"/>
                <a:cs typeface="Arial" panose="020B0604020202020204" pitchFamily="34" charset="0"/>
              </a:rPr>
              <a:t>Data Availability: If data is not available for certain regions or countries, or if the data is outdated or inaccurate, the tool may not provide an accurate representation of healthcare statistics. </a:t>
            </a:r>
          </a:p>
          <a:p>
            <a:pPr algn="l" rtl="0" fontAlgn="base"/>
            <a:r>
              <a:rPr lang="en-US" sz="1600" b="0" i="0" dirty="0">
                <a:solidFill>
                  <a:srgbClr val="000000"/>
                </a:solidFill>
                <a:effectLst/>
                <a:latin typeface="Arial" panose="020B0604020202020204" pitchFamily="34" charset="0"/>
                <a:cs typeface="Arial" panose="020B0604020202020204" pitchFamily="34" charset="0"/>
              </a:rPr>
              <a:t>Platform Compatibility: The tool may not be compatible with all web browsers or mobile devices, which could limit its accessibility to certain users. </a:t>
            </a:r>
          </a:p>
          <a:p>
            <a:pPr algn="l" rtl="0" fontAlgn="base"/>
            <a:r>
              <a:rPr lang="en-US" sz="1600" b="0" i="0" dirty="0">
                <a:solidFill>
                  <a:srgbClr val="000000"/>
                </a:solidFill>
                <a:effectLst/>
                <a:latin typeface="Arial" panose="020B0604020202020204" pitchFamily="34" charset="0"/>
                <a:cs typeface="Arial" panose="020B0604020202020204" pitchFamily="34" charset="0"/>
              </a:rPr>
              <a:t>User Feedback: The tool may not meet the needs and expectations of all users. User feedback and user testing may be necessary to identify potential issues and areas for improvement. </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43988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928108-472D-AED9-C9E4-0461CA6D2D32}"/>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14" name="Rectangle 13" descr="&quot;&quot;">
            <a:extLst>
              <a:ext uri="{FF2B5EF4-FFF2-40B4-BE49-F238E27FC236}">
                <a16:creationId xmlns:a16="http://schemas.microsoft.com/office/drawing/2014/main" id="{E7DF67FC-65F7-BF06-54EC-801519F33A85}"/>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88D069BA-0314-A310-3505-2DF0D46D9831}"/>
              </a:ext>
            </a:extLst>
          </p:cNvPr>
          <p:cNvSpPr>
            <a:spLocks noGrp="1"/>
          </p:cNvSpPr>
          <p:nvPr>
            <p:ph type="title"/>
          </p:nvPr>
        </p:nvSpPr>
        <p:spPr>
          <a:xfrm>
            <a:off x="952500" y="723900"/>
            <a:ext cx="4418013" cy="1181100"/>
          </a:xfrm>
        </p:spPr>
        <p:txBody>
          <a:bodyPr/>
          <a:lstStyle/>
          <a:p>
            <a:pPr eaLnBrk="1" fontAlgn="auto" hangingPunct="1">
              <a:spcAft>
                <a:spcPts val="0"/>
              </a:spcAft>
              <a:defRPr/>
            </a:pPr>
            <a:r>
              <a:rPr lang="en-US" dirty="0"/>
              <a:t>GIT resources</a:t>
            </a:r>
          </a:p>
        </p:txBody>
      </p:sp>
      <p:sp>
        <p:nvSpPr>
          <p:cNvPr id="16" name="Rectangle 15">
            <a:extLst>
              <a:ext uri="{FF2B5EF4-FFF2-40B4-BE49-F238E27FC236}">
                <a16:creationId xmlns:a16="http://schemas.microsoft.com/office/drawing/2014/main" id="{7153D98E-D264-9B3F-BCB6-9BF82E9D7266}"/>
              </a:ext>
            </a:extLst>
          </p:cNvPr>
          <p:cNvSpPr>
            <a:spLocks noGrp="1" noRot="1" noChangeAspect="1" noMove="1" noResize="1" noEditPoints="1" noAdjustHandles="1" noChangeArrowheads="1" noChangeShapeType="1" noTextEdit="1"/>
          </p:cNvSpPr>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10" name="TextBox 4">
            <a:extLst>
              <a:ext uri="{FF2B5EF4-FFF2-40B4-BE49-F238E27FC236}">
                <a16:creationId xmlns:a16="http://schemas.microsoft.com/office/drawing/2014/main" id="{4F74FD3E-8313-5131-BF78-8D7F14018451}"/>
              </a:ext>
            </a:extLst>
          </p:cNvPr>
          <p:cNvSpPr txBox="1">
            <a:spLocks noChangeArrowheads="1"/>
          </p:cNvSpPr>
          <p:nvPr/>
        </p:nvSpPr>
        <p:spPr bwMode="auto">
          <a:xfrm>
            <a:off x="952500" y="2286000"/>
            <a:ext cx="41910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ade Gothic Next Light" panose="020B0403040303020004" pitchFamily="34" charset="0"/>
              </a:defRPr>
            </a:lvl1pPr>
            <a:lvl2pPr marL="742950" indent="-285750">
              <a:defRPr>
                <a:solidFill>
                  <a:schemeClr val="tx1"/>
                </a:solidFill>
                <a:latin typeface="Trade Gothic Next Light" panose="020B0403040303020004" pitchFamily="34" charset="0"/>
              </a:defRPr>
            </a:lvl2pPr>
            <a:lvl3pPr marL="1143000" indent="-228600">
              <a:defRPr>
                <a:solidFill>
                  <a:schemeClr val="tx1"/>
                </a:solidFill>
                <a:latin typeface="Trade Gothic Next Light" panose="020B0403040303020004" pitchFamily="34" charset="0"/>
              </a:defRPr>
            </a:lvl3pPr>
            <a:lvl4pPr marL="1600200" indent="-228600">
              <a:defRPr>
                <a:solidFill>
                  <a:schemeClr val="tx1"/>
                </a:solidFill>
                <a:latin typeface="Trade Gothic Next Light" panose="020B0403040303020004" pitchFamily="34" charset="0"/>
              </a:defRPr>
            </a:lvl4pPr>
            <a:lvl5pPr marL="2057400" indent="-228600">
              <a:defRPr>
                <a:solidFill>
                  <a:schemeClr val="tx1"/>
                </a:solidFill>
                <a:latin typeface="Trade Gothic Next Light" panose="020B0403040303020004" pitchFamily="34" charset="0"/>
              </a:defRPr>
            </a:lvl5pPr>
            <a:lvl6pPr marL="2514600" indent="-228600" eaLnBrk="0" fontAlgn="base" hangingPunct="0">
              <a:spcBef>
                <a:spcPct val="0"/>
              </a:spcBef>
              <a:spcAft>
                <a:spcPct val="0"/>
              </a:spcAft>
              <a:defRPr>
                <a:solidFill>
                  <a:schemeClr val="tx1"/>
                </a:solidFill>
                <a:latin typeface="Trade Gothic Next Light" panose="020B0403040303020004" pitchFamily="34" charset="0"/>
              </a:defRPr>
            </a:lvl6pPr>
            <a:lvl7pPr marL="2971800" indent="-228600" eaLnBrk="0" fontAlgn="base" hangingPunct="0">
              <a:spcBef>
                <a:spcPct val="0"/>
              </a:spcBef>
              <a:spcAft>
                <a:spcPct val="0"/>
              </a:spcAft>
              <a:defRPr>
                <a:solidFill>
                  <a:schemeClr val="tx1"/>
                </a:solidFill>
                <a:latin typeface="Trade Gothic Next Light" panose="020B0403040303020004" pitchFamily="34" charset="0"/>
              </a:defRPr>
            </a:lvl7pPr>
            <a:lvl8pPr marL="3429000" indent="-228600" eaLnBrk="0" fontAlgn="base" hangingPunct="0">
              <a:spcBef>
                <a:spcPct val="0"/>
              </a:spcBef>
              <a:spcAft>
                <a:spcPct val="0"/>
              </a:spcAft>
              <a:defRPr>
                <a:solidFill>
                  <a:schemeClr val="tx1"/>
                </a:solidFill>
                <a:latin typeface="Trade Gothic Next Light" panose="020B0403040303020004" pitchFamily="34" charset="0"/>
              </a:defRPr>
            </a:lvl8pPr>
            <a:lvl9pPr marL="3886200" indent="-228600" eaLnBrk="0" fontAlgn="base" hangingPunct="0">
              <a:spcBef>
                <a:spcPct val="0"/>
              </a:spcBef>
              <a:spcAft>
                <a:spcPct val="0"/>
              </a:spcAft>
              <a:defRPr>
                <a:solidFill>
                  <a:schemeClr val="tx1"/>
                </a:solidFill>
                <a:latin typeface="Trade Gothic Next Light" panose="020B0403040303020004" pitchFamily="34" charset="0"/>
              </a:defRPr>
            </a:lvl9pPr>
          </a:lstStyle>
          <a:p>
            <a:pPr eaLnBrk="1" hangingPunct="1">
              <a:lnSpc>
                <a:spcPct val="120000"/>
              </a:lnSpc>
              <a:spcAft>
                <a:spcPts val="600"/>
              </a:spcAft>
            </a:pPr>
            <a:r>
              <a:rPr lang="en-US" altLang="en-US" dirty="0">
                <a:latin typeface="Arial" panose="020B0604020202020204" pitchFamily="34" charset="0"/>
                <a:cs typeface="Arial" panose="020B0604020202020204" pitchFamily="34" charset="0"/>
              </a:rPr>
              <a:t>Git Link - </a:t>
            </a:r>
            <a:r>
              <a:rPr lang="en-US" altLang="en-US" dirty="0">
                <a:latin typeface="Arial" panose="020B0604020202020204" pitchFamily="34" charset="0"/>
                <a:cs typeface="Arial" panose="020B0604020202020204" pitchFamily="34" charset="0"/>
                <a:hlinkClick r:id="rId2"/>
              </a:rPr>
              <a:t>https://github.com/PavanGidda99/IV_Group10_FinalProject</a:t>
            </a:r>
            <a:endParaRPr lang="en-US" altLang="en-US" dirty="0">
              <a:latin typeface="Arial" panose="020B0604020202020204" pitchFamily="34" charset="0"/>
              <a:cs typeface="Arial" panose="020B0604020202020204" pitchFamily="34" charset="0"/>
            </a:endParaRPr>
          </a:p>
          <a:p>
            <a:pPr eaLnBrk="1" hangingPunct="1">
              <a:lnSpc>
                <a:spcPct val="120000"/>
              </a:lnSpc>
              <a:spcAft>
                <a:spcPts val="600"/>
              </a:spcAft>
            </a:pPr>
            <a:endParaRPr lang="en-US" altLang="en-US" dirty="0">
              <a:latin typeface="Arial" panose="020B0604020202020204" pitchFamily="34" charset="0"/>
              <a:cs typeface="Arial" panose="020B0604020202020204" pitchFamily="34" charset="0"/>
            </a:endParaRPr>
          </a:p>
          <a:p>
            <a:pPr eaLnBrk="1" hangingPunct="1">
              <a:lnSpc>
                <a:spcPct val="120000"/>
              </a:lnSpc>
              <a:spcAft>
                <a:spcPts val="600"/>
              </a:spcAft>
            </a:pPr>
            <a:r>
              <a:rPr lang="en-US" altLang="en-US" dirty="0">
                <a:latin typeface="Arial" panose="020B0604020202020204" pitchFamily="34" charset="0"/>
                <a:cs typeface="Arial" panose="020B0604020202020204" pitchFamily="34" charset="0"/>
              </a:rPr>
              <a:t>Git repository - </a:t>
            </a:r>
            <a:r>
              <a:rPr lang="en-US" altLang="en-US" dirty="0">
                <a:latin typeface="Arial" panose="020B0604020202020204" pitchFamily="34" charset="0"/>
                <a:cs typeface="Arial" panose="020B0604020202020204" pitchFamily="34" charset="0"/>
                <a:hlinkClick r:id="rId3"/>
              </a:rPr>
              <a:t>https://github.com/PavanGidda99/IV_Group10_FinalProject.git</a:t>
            </a:r>
            <a:endParaRPr lang="en-US" altLang="en-US" dirty="0">
              <a:latin typeface="Arial" panose="020B0604020202020204" pitchFamily="34" charset="0"/>
              <a:cs typeface="Arial" panose="020B0604020202020204" pitchFamily="34" charset="0"/>
            </a:endParaRPr>
          </a:p>
          <a:p>
            <a:pPr eaLnBrk="1" hangingPunct="1">
              <a:lnSpc>
                <a:spcPct val="120000"/>
              </a:lnSpc>
              <a:spcAft>
                <a:spcPts val="600"/>
              </a:spcAft>
            </a:pPr>
            <a:endParaRPr lang="en-US" alt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507268C-45FD-FF7A-8C3F-9A5E111563B1}"/>
              </a:ext>
            </a:extLst>
          </p:cNvPr>
          <p:cNvPicPr>
            <a:picLocks noChangeAspect="1"/>
          </p:cNvPicPr>
          <p:nvPr/>
        </p:nvPicPr>
        <p:blipFill>
          <a:blip r:embed="rId4"/>
          <a:stretch>
            <a:fillRect/>
          </a:stretch>
        </p:blipFill>
        <p:spPr>
          <a:xfrm>
            <a:off x="5370513" y="2301286"/>
            <a:ext cx="6144724" cy="2996107"/>
          </a:xfrm>
          <a:prstGeom prst="rect">
            <a:avLst/>
          </a:prstGeom>
          <a:ln>
            <a:solidFill>
              <a:schemeClr val="bg2">
                <a:lumMod val="75000"/>
              </a:schemeClr>
            </a:solid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34E9AF44-31D7-F17A-E5C8-1D5E96E2BDF1}"/>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28" name="Rectangle 22" descr="&quot;&quot;">
            <a:extLst>
              <a:ext uri="{FF2B5EF4-FFF2-40B4-BE49-F238E27FC236}">
                <a16:creationId xmlns:a16="http://schemas.microsoft.com/office/drawing/2014/main" id="{E1187AD0-FB5C-317A-D41E-B04D46DE56CF}"/>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63791761-CA25-2D32-B97E-E284C1F53BCF}"/>
              </a:ext>
            </a:extLst>
          </p:cNvPr>
          <p:cNvSpPr>
            <a:spLocks noGrp="1"/>
          </p:cNvSpPr>
          <p:nvPr>
            <p:ph type="title"/>
          </p:nvPr>
        </p:nvSpPr>
        <p:spPr>
          <a:xfrm>
            <a:off x="952500" y="812800"/>
            <a:ext cx="4264025" cy="1092200"/>
          </a:xfrm>
        </p:spPr>
        <p:txBody>
          <a:bodyPr/>
          <a:lstStyle/>
          <a:p>
            <a:pPr eaLnBrk="1" fontAlgn="auto" hangingPunct="1">
              <a:spcAft>
                <a:spcPts val="0"/>
              </a:spcAft>
              <a:defRPr/>
            </a:pPr>
            <a:r>
              <a:rPr lang="en-US" dirty="0"/>
              <a:t>Group - 10</a:t>
            </a:r>
          </a:p>
        </p:txBody>
      </p:sp>
      <p:sp>
        <p:nvSpPr>
          <p:cNvPr id="29" name="Rectangle 24">
            <a:extLst>
              <a:ext uri="{FF2B5EF4-FFF2-40B4-BE49-F238E27FC236}">
                <a16:creationId xmlns:a16="http://schemas.microsoft.com/office/drawing/2014/main" id="{FAC9334C-A28A-AF9A-3FA5-AF313BBB1AD4}"/>
              </a:ext>
            </a:extLst>
          </p:cNvPr>
          <p:cNvSpPr>
            <a:spLocks noGrp="1" noRot="1" noChangeAspect="1" noMove="1" noResize="1" noEditPoints="1" noAdjustHandles="1" noChangeArrowheads="1" noChangeShapeType="1" noTextEdit="1"/>
          </p:cNvSpPr>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0" name="TextBox 2">
            <a:extLst>
              <a:ext uri="{FF2B5EF4-FFF2-40B4-BE49-F238E27FC236}">
                <a16:creationId xmlns:a16="http://schemas.microsoft.com/office/drawing/2014/main" id="{BFD54066-68D7-223C-62A8-6116843635C4}"/>
              </a:ext>
            </a:extLst>
          </p:cNvPr>
          <p:cNvSpPr txBox="1"/>
          <p:nvPr/>
        </p:nvSpPr>
        <p:spPr>
          <a:xfrm>
            <a:off x="952500" y="2286000"/>
            <a:ext cx="4191000" cy="3890963"/>
          </a:xfrm>
          <a:prstGeom prst="rect">
            <a:avLst/>
          </a:prstGeom>
        </p:spPr>
        <p:txBody>
          <a:bodyPr>
            <a:normAutofit/>
          </a:bodyPr>
          <a:lstStyle/>
          <a:p>
            <a:pPr eaLnBrk="1" fontAlgn="auto" hangingPunct="1">
              <a:lnSpc>
                <a:spcPct val="120000"/>
              </a:lnSpc>
              <a:spcBef>
                <a:spcPts val="0"/>
              </a:spcBef>
              <a:spcAft>
                <a:spcPts val="600"/>
              </a:spcAft>
              <a:defRPr/>
            </a:pPr>
            <a:r>
              <a:rPr lang="en-US" b="1" dirty="0">
                <a:latin typeface="Arial" panose="020B0604020202020204" pitchFamily="34" charset="0"/>
                <a:cs typeface="Arial" panose="020B0604020202020204" pitchFamily="34" charset="0"/>
              </a:rPr>
              <a:t>Team Members:</a:t>
            </a:r>
          </a:p>
          <a:p>
            <a:pPr eaLnBrk="1" fontAlgn="auto" hangingPunct="1">
              <a:lnSpc>
                <a:spcPct val="120000"/>
              </a:lnSpc>
              <a:spcBef>
                <a:spcPts val="0"/>
              </a:spcBef>
              <a:spcAft>
                <a:spcPts val="600"/>
              </a:spcAft>
              <a:defRPr/>
            </a:pPr>
            <a:endParaRPr lang="en-US" dirty="0">
              <a:latin typeface="+mn-lt"/>
            </a:endParaRPr>
          </a:p>
          <a:p>
            <a:pPr marL="285750" indent="-285750" eaLnBrk="1" fontAlgn="auto" hangingPunct="1">
              <a:lnSpc>
                <a:spcPct val="120000"/>
              </a:lnSpc>
              <a:spcBef>
                <a:spcPts val="0"/>
              </a:spcBef>
              <a:spcAft>
                <a:spcPts val="600"/>
              </a:spcAft>
              <a:buFont typeface="Arial" panose="020B0604020202020204" pitchFamily="34" charset="0"/>
              <a:buChar char="•"/>
              <a:defRPr/>
            </a:pPr>
            <a:r>
              <a:rPr lang="en-US" sz="1600" dirty="0">
                <a:latin typeface="Arial" panose="020B0604020202020204" pitchFamily="34" charset="0"/>
                <a:cs typeface="Arial" panose="020B0604020202020204" pitchFamily="34" charset="0"/>
              </a:rPr>
              <a:t>Pavan Gopi Praneeth Gidda</a:t>
            </a:r>
          </a:p>
          <a:p>
            <a:pPr marL="285750" indent="-285750" eaLnBrk="1" fontAlgn="auto" hangingPunct="1">
              <a:lnSpc>
                <a:spcPct val="120000"/>
              </a:lnSpc>
              <a:spcBef>
                <a:spcPts val="0"/>
              </a:spcBef>
              <a:spcAft>
                <a:spcPts val="600"/>
              </a:spcAft>
              <a:buFont typeface="Arial" panose="020B0604020202020204" pitchFamily="34" charset="0"/>
              <a:buChar char="•"/>
              <a:defRPr/>
            </a:pPr>
            <a:r>
              <a:rPr lang="en-US" sz="1600" dirty="0">
                <a:latin typeface="Arial" panose="020B0604020202020204" pitchFamily="34" charset="0"/>
                <a:cs typeface="Arial" panose="020B0604020202020204" pitchFamily="34" charset="0"/>
              </a:rPr>
              <a:t>Rakesh Dulam</a:t>
            </a:r>
          </a:p>
          <a:p>
            <a:pPr marL="285750" indent="-285750" eaLnBrk="1" fontAlgn="auto" hangingPunct="1">
              <a:lnSpc>
                <a:spcPct val="120000"/>
              </a:lnSpc>
              <a:spcBef>
                <a:spcPts val="0"/>
              </a:spcBef>
              <a:spcAft>
                <a:spcPts val="600"/>
              </a:spcAft>
              <a:buFont typeface="Arial" panose="020B0604020202020204" pitchFamily="34" charset="0"/>
              <a:buChar char="•"/>
              <a:defRPr/>
            </a:pPr>
            <a:r>
              <a:rPr lang="en-US" sz="1600" dirty="0">
                <a:latin typeface="Arial" panose="020B0604020202020204" pitchFamily="34" charset="0"/>
                <a:cs typeface="Arial" panose="020B0604020202020204" pitchFamily="34" charset="0"/>
              </a:rPr>
              <a:t>Ramya Reddy </a:t>
            </a:r>
          </a:p>
          <a:p>
            <a:pPr marL="285750" indent="-285750" eaLnBrk="1" fontAlgn="auto" hangingPunct="1">
              <a:lnSpc>
                <a:spcPct val="120000"/>
              </a:lnSpc>
              <a:spcBef>
                <a:spcPts val="0"/>
              </a:spcBef>
              <a:spcAft>
                <a:spcPts val="600"/>
              </a:spcAft>
              <a:buFont typeface="Arial" panose="020B0604020202020204" pitchFamily="34" charset="0"/>
              <a:buChar char="•"/>
              <a:defRPr/>
            </a:pPr>
            <a:endParaRPr lang="en-US" dirty="0">
              <a:latin typeface="Arial" panose="020B0604020202020204" pitchFamily="34" charset="0"/>
              <a:cs typeface="Arial" panose="020B0604020202020204" pitchFamily="34" charset="0"/>
            </a:endParaRPr>
          </a:p>
        </p:txBody>
      </p:sp>
      <p:pic>
        <p:nvPicPr>
          <p:cNvPr id="7179" name="Picture 16">
            <a:extLst>
              <a:ext uri="{FF2B5EF4-FFF2-40B4-BE49-F238E27FC236}">
                <a16:creationId xmlns:a16="http://schemas.microsoft.com/office/drawing/2014/main" id="{0327EF4C-3FE6-1DC8-DD85-9D62E6BD7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889" r="-2" b="-2"/>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4" name="Rectangle 2083">
            <a:extLst>
              <a:ext uri="{FF2B5EF4-FFF2-40B4-BE49-F238E27FC236}">
                <a16:creationId xmlns:a16="http://schemas.microsoft.com/office/drawing/2014/main" id="{42A2B039-7C31-4828-8937-6E19499F88D3}"/>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2155" name="Rectangle 2085" descr="&quot;&quot;">
            <a:extLst>
              <a:ext uri="{FF2B5EF4-FFF2-40B4-BE49-F238E27FC236}">
                <a16:creationId xmlns:a16="http://schemas.microsoft.com/office/drawing/2014/main" id="{74AB432D-4F68-D6A6-6421-54D3355EB906}"/>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56" name="Rectangle 2087">
            <a:extLst>
              <a:ext uri="{FF2B5EF4-FFF2-40B4-BE49-F238E27FC236}">
                <a16:creationId xmlns:a16="http://schemas.microsoft.com/office/drawing/2014/main" id="{A7C78E21-40AE-A63C-B623-2FB1B9917190}"/>
              </a:ext>
            </a:extLst>
          </p:cNvPr>
          <p:cNvSpPr>
            <a:spLocks noGrp="1" noRot="1" noChangeAspect="1" noMove="1" noResize="1" noEditPoints="1" noAdjustHandles="1" noChangeArrowheads="1" noChangeShapeType="1" noTextEdit="1"/>
          </p:cNvSpPr>
          <p:nvPr/>
        </p:nvSpPr>
        <p:spPr>
          <a:xfrm>
            <a:off x="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57" name="Rectangle 2089" descr="&quot;&quot;">
            <a:extLst>
              <a:ext uri="{FF2B5EF4-FFF2-40B4-BE49-F238E27FC236}">
                <a16:creationId xmlns:a16="http://schemas.microsoft.com/office/drawing/2014/main" id="{ED751C9A-BF50-46C0-4889-2E5E51C3F533}"/>
              </a:ext>
            </a:extLst>
          </p:cNvPr>
          <p:cNvSpPr>
            <a:spLocks noGrp="1" noRot="1" noChangeAspect="1" noMove="1" noResize="1" noEditPoints="1" noAdjustHandles="1" noChangeArrowheads="1" noChangeShapeType="1" noTextEdit="1"/>
          </p:cNvSpPr>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09AF9B11-1C09-5E3C-24DE-776357B50557}"/>
              </a:ext>
            </a:extLst>
          </p:cNvPr>
          <p:cNvSpPr>
            <a:spLocks noGrp="1"/>
          </p:cNvSpPr>
          <p:nvPr>
            <p:ph type="title"/>
          </p:nvPr>
        </p:nvSpPr>
        <p:spPr>
          <a:xfrm>
            <a:off x="7038975" y="762000"/>
            <a:ext cx="4219575" cy="1141413"/>
          </a:xfrm>
        </p:spPr>
        <p:txBody>
          <a:bodyPr/>
          <a:lstStyle/>
          <a:p>
            <a:pPr eaLnBrk="1" fontAlgn="auto" hangingPunct="1">
              <a:spcAft>
                <a:spcPts val="0"/>
              </a:spcAft>
              <a:defRPr/>
            </a:pPr>
            <a:r>
              <a:rPr lang="en-US" dirty="0"/>
              <a:t>Team Contribution</a:t>
            </a:r>
          </a:p>
        </p:txBody>
      </p:sp>
      <p:pic>
        <p:nvPicPr>
          <p:cNvPr id="2050" name="Picture 2">
            <a:extLst>
              <a:ext uri="{FF2B5EF4-FFF2-40B4-BE49-F238E27FC236}">
                <a16:creationId xmlns:a16="http://schemas.microsoft.com/office/drawing/2014/main" id="{5566CB51-9922-9C27-187D-CAC8F16ADC0D}"/>
              </a:ext>
            </a:extLst>
          </p:cNvPr>
          <p:cNvPicPr>
            <a:picLocks noChangeAspect="1" noChangeArrowheads="1"/>
          </p:cNvPicPr>
          <p:nvPr/>
        </p:nvPicPr>
        <p:blipFill>
          <a:blip r:embed="rId2"/>
          <a:srcRect l="13015" r="13015"/>
          <a:stretch/>
        </p:blipFill>
        <p:spPr bwMode="auto">
          <a:xfrm>
            <a:off x="869342" y="1250342"/>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noFill/>
        </p:spPr>
      </p:pic>
      <p:sp>
        <p:nvSpPr>
          <p:cNvPr id="26636" name="Content Placeholder 2">
            <a:extLst>
              <a:ext uri="{FF2B5EF4-FFF2-40B4-BE49-F238E27FC236}">
                <a16:creationId xmlns:a16="http://schemas.microsoft.com/office/drawing/2014/main" id="{E4A7176D-6FFC-E8DA-6EB4-061FBFF1A9B9}"/>
              </a:ext>
            </a:extLst>
          </p:cNvPr>
          <p:cNvSpPr>
            <a:spLocks noGrp="1" noChangeArrowheads="1"/>
          </p:cNvSpPr>
          <p:nvPr>
            <p:ph sz="half" idx="1"/>
          </p:nvPr>
        </p:nvSpPr>
        <p:spPr>
          <a:xfrm>
            <a:off x="7038975" y="2509838"/>
            <a:ext cx="4219575" cy="3810000"/>
          </a:xfrm>
        </p:spPr>
        <p:txBody>
          <a:bodyPr/>
          <a:lstStyle/>
          <a:p>
            <a:pPr eaLnBrk="1" hangingPunct="1"/>
            <a:r>
              <a:rPr lang="en-US" altLang="en-US" sz="1200" dirty="0">
                <a:latin typeface="Arial" panose="020B0604020202020204" pitchFamily="34" charset="0"/>
                <a:cs typeface="Arial" panose="020B0604020202020204" pitchFamily="34" charset="0"/>
              </a:rPr>
              <a:t>Project decision – Group</a:t>
            </a:r>
          </a:p>
          <a:p>
            <a:pPr eaLnBrk="1" hangingPunct="1"/>
            <a:r>
              <a:rPr lang="en-US" altLang="en-US" sz="1200" dirty="0">
                <a:latin typeface="Arial" panose="020B0604020202020204" pitchFamily="34" charset="0"/>
                <a:cs typeface="Arial" panose="020B0604020202020204" pitchFamily="34" charset="0"/>
              </a:rPr>
              <a:t>Geospatial visualizations – Ramya</a:t>
            </a:r>
          </a:p>
          <a:p>
            <a:pPr eaLnBrk="1" hangingPunct="1"/>
            <a:r>
              <a:rPr lang="en-US" altLang="en-US" sz="1200" dirty="0">
                <a:latin typeface="Arial" panose="020B0604020202020204" pitchFamily="34" charset="0"/>
                <a:cs typeface="Arial" panose="020B0604020202020204" pitchFamily="34" charset="0"/>
              </a:rPr>
              <a:t>Visualization Portal (Reading of inputs and display of primary statistics) – Rakesh</a:t>
            </a:r>
          </a:p>
          <a:p>
            <a:pPr eaLnBrk="1" hangingPunct="1"/>
            <a:r>
              <a:rPr lang="en-US" altLang="en-US" sz="1200" dirty="0">
                <a:latin typeface="Arial" panose="020B0604020202020204" pitchFamily="34" charset="0"/>
                <a:cs typeface="Arial" panose="020B0604020202020204" pitchFamily="34" charset="0"/>
              </a:rPr>
              <a:t>Statistics display and visualizations for comparison of statistics - </a:t>
            </a:r>
            <a:r>
              <a:rPr lang="en-US" altLang="en-US" sz="1200" dirty="0" err="1">
                <a:latin typeface="Arial" panose="020B0604020202020204" pitchFamily="34" charset="0"/>
                <a:cs typeface="Arial" panose="020B0604020202020204" pitchFamily="34" charset="0"/>
              </a:rPr>
              <a:t>Praneeth</a:t>
            </a:r>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Code, Dataset, Report – Group</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9" name="Rectangle 1074" descr="&quot;&quot;">
            <a:extLst>
              <a:ext uri="{FF2B5EF4-FFF2-40B4-BE49-F238E27FC236}">
                <a16:creationId xmlns:a16="http://schemas.microsoft.com/office/drawing/2014/main" id="{EE7E50CA-419E-9DA8-970E-41F6C20CB9D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7651" name="Picture 2">
            <a:extLst>
              <a:ext uri="{FF2B5EF4-FFF2-40B4-BE49-F238E27FC236}">
                <a16:creationId xmlns:a16="http://schemas.microsoft.com/office/drawing/2014/main" id="{BA301486-6407-781A-356D-4787A6D46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0" name="Rectangle 1076">
            <a:extLst>
              <a:ext uri="{FF2B5EF4-FFF2-40B4-BE49-F238E27FC236}">
                <a16:creationId xmlns:a16="http://schemas.microsoft.com/office/drawing/2014/main" id="{C8C7C9D7-1CD4-AFFB-538C-8C9BC6F1B083}"/>
              </a:ext>
            </a:extLst>
          </p:cNvPr>
          <p:cNvSpPr>
            <a:spLocks noGrp="1" noRot="1" noChangeAspect="1" noMove="1" noResize="1" noEditPoints="1" noAdjustHandles="1" noChangeArrowheads="1" noChangeShapeType="1" noTextEdit="1"/>
          </p:cNvSpPr>
          <p:nvPr/>
        </p:nvSpPr>
        <p:spPr>
          <a:xfrm>
            <a:off x="1" y="3737234"/>
            <a:ext cx="12192000" cy="3120766"/>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 name="Rectangle 122">
            <a:extLst>
              <a:ext uri="{FF2B5EF4-FFF2-40B4-BE49-F238E27FC236}">
                <a16:creationId xmlns:a16="http://schemas.microsoft.com/office/drawing/2014/main" id="{9A176BF0-0563-AB70-B788-0D398B33C1B0}"/>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165" name="Rectangle 124" descr="&quot;&quot;">
            <a:extLst>
              <a:ext uri="{FF2B5EF4-FFF2-40B4-BE49-F238E27FC236}">
                <a16:creationId xmlns:a16="http://schemas.microsoft.com/office/drawing/2014/main" id="{EBF234CF-D7F6-28C5-105A-9A24E9879858}"/>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53EA9AFE-5654-087C-CF35-1D4D2C7F7330}"/>
              </a:ext>
            </a:extLst>
          </p:cNvPr>
          <p:cNvSpPr>
            <a:spLocks noGrp="1"/>
          </p:cNvSpPr>
          <p:nvPr>
            <p:ph type="title"/>
          </p:nvPr>
        </p:nvSpPr>
        <p:spPr>
          <a:xfrm>
            <a:off x="428625" y="890588"/>
            <a:ext cx="4273550" cy="1141412"/>
          </a:xfrm>
        </p:spPr>
        <p:txBody>
          <a:bodyPr/>
          <a:lstStyle/>
          <a:p>
            <a:pPr eaLnBrk="1" fontAlgn="auto" hangingPunct="1">
              <a:spcAft>
                <a:spcPts val="0"/>
              </a:spcAft>
              <a:defRPr/>
            </a:pPr>
            <a:r>
              <a:rPr lang="en-US" dirty="0"/>
              <a:t>Problem Statement</a:t>
            </a:r>
          </a:p>
        </p:txBody>
      </p:sp>
      <p:sp>
        <p:nvSpPr>
          <p:cNvPr id="98" name="Content Placeholder 2">
            <a:extLst>
              <a:ext uri="{FF2B5EF4-FFF2-40B4-BE49-F238E27FC236}">
                <a16:creationId xmlns:a16="http://schemas.microsoft.com/office/drawing/2014/main" id="{BDD2BEB0-F750-0623-D93D-9414DF8DDB78}"/>
              </a:ext>
            </a:extLst>
          </p:cNvPr>
          <p:cNvSpPr>
            <a:spLocks noGrp="1"/>
          </p:cNvSpPr>
          <p:nvPr>
            <p:ph sz="half" idx="1"/>
          </p:nvPr>
        </p:nvSpPr>
        <p:spPr>
          <a:xfrm>
            <a:off x="325438" y="2401888"/>
            <a:ext cx="5445125" cy="3894137"/>
          </a:xfrm>
        </p:spPr>
        <p:txBody>
          <a:bodyPr rtlCol="0">
            <a:normAutofit/>
          </a:bodyPr>
          <a:lstStyle/>
          <a:p>
            <a:pPr eaLnBrk="1" fontAlgn="auto" hangingPunct="1">
              <a:spcAft>
                <a:spcPts val="0"/>
              </a:spcAft>
              <a:defRPr/>
            </a:pPr>
            <a:r>
              <a:rPr lang="en-US" sz="1200" dirty="0">
                <a:latin typeface="Arial" panose="020B0604020202020204" pitchFamily="34" charset="0"/>
                <a:cs typeface="Arial" panose="020B0604020202020204" pitchFamily="34" charset="0"/>
              </a:rPr>
              <a:t>Geo Health Vis is a healthcare data visualization tool that allows for a clear representation of medical diseases and their prevalence across the world, especially cancer.</a:t>
            </a:r>
          </a:p>
          <a:p>
            <a:pPr eaLnBrk="1" fontAlgn="auto" hangingPunct="1">
              <a:spcAft>
                <a:spcPts val="0"/>
              </a:spcAft>
              <a:defRPr/>
            </a:pPr>
            <a:r>
              <a:rPr lang="en-US" sz="1200" dirty="0">
                <a:latin typeface="Arial" panose="020B0604020202020204" pitchFamily="34" charset="0"/>
                <a:cs typeface="Arial" panose="020B0604020202020204" pitchFamily="34" charset="0"/>
              </a:rPr>
              <a:t>It enables the comparison of healthcare statistics between different locations through various visualization techniques, such as scatterplots, histograms, and bar plots.</a:t>
            </a:r>
          </a:p>
          <a:p>
            <a:pPr eaLnBrk="1" fontAlgn="auto" hangingPunct="1">
              <a:spcAft>
                <a:spcPts val="0"/>
              </a:spcAft>
              <a:defRPr/>
            </a:pPr>
            <a:r>
              <a:rPr lang="en-US" sz="1200" dirty="0">
                <a:latin typeface="Arial" panose="020B0604020202020204" pitchFamily="34" charset="0"/>
                <a:cs typeface="Arial" panose="020B0604020202020204" pitchFamily="34" charset="0"/>
              </a:rPr>
              <a:t>The lack of effective communication and comprehension of global health statistics impedes the development of evidence-based public health policies.</a:t>
            </a:r>
          </a:p>
          <a:p>
            <a:pPr eaLnBrk="1" fontAlgn="auto" hangingPunct="1">
              <a:spcAft>
                <a:spcPts val="0"/>
              </a:spcAft>
              <a:defRPr/>
            </a:pPr>
            <a:r>
              <a:rPr lang="en-US" sz="1200" dirty="0">
                <a:latin typeface="Arial" panose="020B0604020202020204" pitchFamily="34" charset="0"/>
                <a:cs typeface="Arial" panose="020B0604020202020204" pitchFamily="34" charset="0"/>
              </a:rPr>
              <a:t>The development of Geo Health Vis can potentially help overcome this obstacle and support the creation of evidence-based public health policies.</a:t>
            </a:r>
          </a:p>
          <a:p>
            <a:pPr marL="0" indent="0" eaLnBrk="1" fontAlgn="auto" hangingPunct="1">
              <a:lnSpc>
                <a:spcPct val="110000"/>
              </a:lnSpc>
              <a:spcAft>
                <a:spcPts val="0"/>
              </a:spcAft>
              <a:buFont typeface="Arial" panose="020B0604020202020204" pitchFamily="34" charset="0"/>
              <a:buNone/>
              <a:defRPr/>
            </a:pPr>
            <a:endParaRPr lang="en-US" sz="1500" dirty="0">
              <a:latin typeface="Arial" panose="020B0604020202020204" pitchFamily="34" charset="0"/>
              <a:cs typeface="Arial" panose="020B0604020202020204" pitchFamily="34" charset="0"/>
            </a:endParaRPr>
          </a:p>
        </p:txBody>
      </p:sp>
      <p:sp>
        <p:nvSpPr>
          <p:cNvPr id="166" name="Rectangle 126">
            <a:extLst>
              <a:ext uri="{FF2B5EF4-FFF2-40B4-BE49-F238E27FC236}">
                <a16:creationId xmlns:a16="http://schemas.microsoft.com/office/drawing/2014/main" id="{3DC90DE2-CAAE-53ED-5960-15AB2DB70EFC}"/>
              </a:ext>
            </a:extLst>
          </p:cNvPr>
          <p:cNvSpPr>
            <a:spLocks noGrp="1" noRot="1" noChangeAspect="1" noMove="1" noResize="1" noEditPoints="1" noAdjustHandles="1" noChangeArrowheads="1" noChangeShapeType="1" noTextEdit="1"/>
          </p:cNvSpPr>
          <p:nvPr/>
        </p:nvSpPr>
        <p:spPr>
          <a:xfrm>
            <a:off x="609600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Freeform: Shape 128" descr="&quot;&quot;">
            <a:extLst>
              <a:ext uri="{FF2B5EF4-FFF2-40B4-BE49-F238E27FC236}">
                <a16:creationId xmlns:a16="http://schemas.microsoft.com/office/drawing/2014/main" id="{3EBD3B50-12D1-6BDD-547B-C78569B3BC4B}"/>
              </a:ext>
            </a:extLst>
          </p:cNvPr>
          <p:cNvSpPr>
            <a:spLocks noGrp="1" noRot="1" noChangeAspect="1" noMove="1" noResize="1" noEditPoints="1" noAdjustHandles="1" noChangeArrowheads="1" noChangeShapeType="1" noTextEdit="1"/>
          </p:cNvSpPr>
          <p:nvPr/>
        </p:nvSpPr>
        <p:spPr>
          <a:xfrm>
            <a:off x="6965950" y="1250950"/>
            <a:ext cx="4356100" cy="4356100"/>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204" name="Content Placeholder 5">
            <a:extLst>
              <a:ext uri="{FF2B5EF4-FFF2-40B4-BE49-F238E27FC236}">
                <a16:creationId xmlns:a16="http://schemas.microsoft.com/office/drawing/2014/main" id="{1BEA389C-CC8D-761A-F9C5-312E4DF2802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6531" r="2110" b="4984"/>
          <a:stretch>
            <a:fillRect/>
          </a:stretch>
        </p:blipFill>
        <p:spPr>
          <a:xfrm>
            <a:off x="7756525" y="2281238"/>
            <a:ext cx="2774950" cy="2295525"/>
          </a:xfr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E24A8824-99D0-E10B-E48D-40A7BD872BD3}"/>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18" name="Rectangle 10" descr="&quot;&quot;">
            <a:extLst>
              <a:ext uri="{FF2B5EF4-FFF2-40B4-BE49-F238E27FC236}">
                <a16:creationId xmlns:a16="http://schemas.microsoft.com/office/drawing/2014/main" id="{3B351044-0D86-9B23-0B74-99844A70DD94}"/>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F5A895CF-7F75-F889-1EAC-669CB3EA18C5}"/>
              </a:ext>
            </a:extLst>
          </p:cNvPr>
          <p:cNvSpPr>
            <a:spLocks noGrp="1"/>
          </p:cNvSpPr>
          <p:nvPr>
            <p:ph type="title"/>
          </p:nvPr>
        </p:nvSpPr>
        <p:spPr>
          <a:xfrm>
            <a:off x="590550" y="715963"/>
            <a:ext cx="4264025" cy="1092200"/>
          </a:xfrm>
        </p:spPr>
        <p:txBody>
          <a:bodyPr/>
          <a:lstStyle/>
          <a:p>
            <a:pPr eaLnBrk="1" fontAlgn="auto" hangingPunct="1">
              <a:lnSpc>
                <a:spcPct val="110000"/>
              </a:lnSpc>
              <a:spcAft>
                <a:spcPts val="0"/>
              </a:spcAft>
              <a:defRPr/>
            </a:pPr>
            <a:r>
              <a:rPr lang="en-US" sz="2200" dirty="0"/>
              <a:t>Why is Visualization needed?</a:t>
            </a:r>
          </a:p>
        </p:txBody>
      </p:sp>
      <p:sp>
        <p:nvSpPr>
          <p:cNvPr id="19" name="Rectangle 12">
            <a:extLst>
              <a:ext uri="{FF2B5EF4-FFF2-40B4-BE49-F238E27FC236}">
                <a16:creationId xmlns:a16="http://schemas.microsoft.com/office/drawing/2014/main" id="{8664343A-C7CE-027A-C1CC-CF5EC8D4557E}"/>
              </a:ext>
            </a:extLst>
          </p:cNvPr>
          <p:cNvSpPr>
            <a:spLocks noGrp="1" noRot="1" noChangeAspect="1" noMove="1" noResize="1" noEditPoints="1" noAdjustHandles="1" noChangeArrowheads="1" noChangeShapeType="1" noTextEdit="1"/>
          </p:cNvSpPr>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226" name="TextBox 2">
            <a:extLst>
              <a:ext uri="{FF2B5EF4-FFF2-40B4-BE49-F238E27FC236}">
                <a16:creationId xmlns:a16="http://schemas.microsoft.com/office/drawing/2014/main" id="{C901D90A-0B71-1471-5FA4-AB5D5DEA31EA}"/>
              </a:ext>
            </a:extLst>
          </p:cNvPr>
          <p:cNvSpPr txBox="1">
            <a:spLocks noChangeArrowheads="1"/>
          </p:cNvSpPr>
          <p:nvPr/>
        </p:nvSpPr>
        <p:spPr bwMode="auto">
          <a:xfrm>
            <a:off x="473075" y="2387600"/>
            <a:ext cx="54102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ade Gothic Next Light" panose="020B0403040303020004" pitchFamily="34" charset="0"/>
              </a:defRPr>
            </a:lvl1pPr>
            <a:lvl2pPr marL="742950" indent="-285750">
              <a:defRPr>
                <a:solidFill>
                  <a:schemeClr val="tx1"/>
                </a:solidFill>
                <a:latin typeface="Trade Gothic Next Light" panose="020B0403040303020004" pitchFamily="34" charset="0"/>
              </a:defRPr>
            </a:lvl2pPr>
            <a:lvl3pPr marL="1143000" indent="-228600">
              <a:defRPr>
                <a:solidFill>
                  <a:schemeClr val="tx1"/>
                </a:solidFill>
                <a:latin typeface="Trade Gothic Next Light" panose="020B0403040303020004" pitchFamily="34" charset="0"/>
              </a:defRPr>
            </a:lvl3pPr>
            <a:lvl4pPr marL="1600200" indent="-228600">
              <a:defRPr>
                <a:solidFill>
                  <a:schemeClr val="tx1"/>
                </a:solidFill>
                <a:latin typeface="Trade Gothic Next Light" panose="020B0403040303020004" pitchFamily="34" charset="0"/>
              </a:defRPr>
            </a:lvl4pPr>
            <a:lvl5pPr marL="2057400" indent="-228600">
              <a:defRPr>
                <a:solidFill>
                  <a:schemeClr val="tx1"/>
                </a:solidFill>
                <a:latin typeface="Trade Gothic Next Light" panose="020B0403040303020004" pitchFamily="34" charset="0"/>
              </a:defRPr>
            </a:lvl5pPr>
            <a:lvl6pPr marL="2514600" indent="-228600" eaLnBrk="0" fontAlgn="base" hangingPunct="0">
              <a:spcBef>
                <a:spcPct val="0"/>
              </a:spcBef>
              <a:spcAft>
                <a:spcPct val="0"/>
              </a:spcAft>
              <a:defRPr>
                <a:solidFill>
                  <a:schemeClr val="tx1"/>
                </a:solidFill>
                <a:latin typeface="Trade Gothic Next Light" panose="020B0403040303020004" pitchFamily="34" charset="0"/>
              </a:defRPr>
            </a:lvl6pPr>
            <a:lvl7pPr marL="2971800" indent="-228600" eaLnBrk="0" fontAlgn="base" hangingPunct="0">
              <a:spcBef>
                <a:spcPct val="0"/>
              </a:spcBef>
              <a:spcAft>
                <a:spcPct val="0"/>
              </a:spcAft>
              <a:defRPr>
                <a:solidFill>
                  <a:schemeClr val="tx1"/>
                </a:solidFill>
                <a:latin typeface="Trade Gothic Next Light" panose="020B0403040303020004" pitchFamily="34" charset="0"/>
              </a:defRPr>
            </a:lvl7pPr>
            <a:lvl8pPr marL="3429000" indent="-228600" eaLnBrk="0" fontAlgn="base" hangingPunct="0">
              <a:spcBef>
                <a:spcPct val="0"/>
              </a:spcBef>
              <a:spcAft>
                <a:spcPct val="0"/>
              </a:spcAft>
              <a:defRPr>
                <a:solidFill>
                  <a:schemeClr val="tx1"/>
                </a:solidFill>
                <a:latin typeface="Trade Gothic Next Light" panose="020B0403040303020004" pitchFamily="34" charset="0"/>
              </a:defRPr>
            </a:lvl8pPr>
            <a:lvl9pPr marL="3886200" indent="-228600" eaLnBrk="0" fontAlgn="base" hangingPunct="0">
              <a:spcBef>
                <a:spcPct val="0"/>
              </a:spcBef>
              <a:spcAft>
                <a:spcPct val="0"/>
              </a:spcAft>
              <a:defRPr>
                <a:solidFill>
                  <a:schemeClr val="tx1"/>
                </a:solidFill>
                <a:latin typeface="Trade Gothic Next Light" panose="020B0403040303020004" pitchFamily="34" charset="0"/>
              </a:defRPr>
            </a:lvl9pPr>
          </a:lstStyle>
          <a:p>
            <a:pPr eaLnBrk="1" hangingPunct="1">
              <a:lnSpc>
                <a:spcPct val="110000"/>
              </a:lnSpc>
              <a:spcAft>
                <a:spcPts val="600"/>
              </a:spcAft>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It allows us to display complex healthcare data in a way that is easy to understand and interpret</a:t>
            </a:r>
          </a:p>
          <a:p>
            <a:pPr eaLnBrk="1" hangingPunct="1">
              <a:lnSpc>
                <a:spcPct val="110000"/>
              </a:lnSpc>
              <a:spcAft>
                <a:spcPts val="600"/>
              </a:spcAft>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 Visualization enables us to identify patterns, trends, and relationships in the data that might not be apparent in a table or written report. </a:t>
            </a:r>
          </a:p>
          <a:p>
            <a:pPr eaLnBrk="1" hangingPunct="1">
              <a:lnSpc>
                <a:spcPct val="110000"/>
              </a:lnSpc>
              <a:spcAft>
                <a:spcPts val="600"/>
              </a:spcAft>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Additionally, visualization facilitates effective communication of healthcare statistics and promotes data-driven decision-making in healthcare policies. </a:t>
            </a:r>
          </a:p>
          <a:p>
            <a:pPr eaLnBrk="1" hangingPunct="1">
              <a:lnSpc>
                <a:spcPct val="110000"/>
              </a:lnSpc>
              <a:spcAft>
                <a:spcPts val="600"/>
              </a:spcAft>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By using geospatial visualization techniques and different types of plots, we can represent the healthcare data accurately and comprehensively, making it accessible to a wider audience, including policymakers, researchers, and the general public.</a:t>
            </a:r>
          </a:p>
        </p:txBody>
      </p:sp>
      <p:pic>
        <p:nvPicPr>
          <p:cNvPr id="9227" name="Picture 4" descr="Digital financial graph">
            <a:extLst>
              <a:ext uri="{FF2B5EF4-FFF2-40B4-BE49-F238E27FC236}">
                <a16:creationId xmlns:a16="http://schemas.microsoft.com/office/drawing/2014/main" id="{7C711A6A-F93F-DAE2-2475-FCC405E11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643" r="17357"/>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2CC99473-AF97-8F91-336E-7D19D4A952E0}"/>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62" name="Rectangle 53" descr="&quot;&quot;">
            <a:extLst>
              <a:ext uri="{FF2B5EF4-FFF2-40B4-BE49-F238E27FC236}">
                <a16:creationId xmlns:a16="http://schemas.microsoft.com/office/drawing/2014/main" id="{DF440ECC-A2BB-937C-7A92-D73DBDDBFF85}"/>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Rectangle 55">
            <a:extLst>
              <a:ext uri="{FF2B5EF4-FFF2-40B4-BE49-F238E27FC236}">
                <a16:creationId xmlns:a16="http://schemas.microsoft.com/office/drawing/2014/main" id="{B6F5E55C-03C0-2C2B-2EFC-A93435FCF4D7}"/>
              </a:ext>
            </a:extLst>
          </p:cNvPr>
          <p:cNvSpPr>
            <a:spLocks noGrp="1" noRot="1" noChangeAspect="1" noMove="1" noResize="1" noEditPoints="1" noAdjustHandles="1" noChangeArrowheads="1" noChangeShapeType="1" noTextEdit="1"/>
          </p:cNvSpPr>
          <p:nvPr/>
        </p:nvSpPr>
        <p:spPr>
          <a:xfrm>
            <a:off x="1" y="1333742"/>
            <a:ext cx="12192000" cy="5529633"/>
          </a:xfrm>
          <a:prstGeom prst="rect">
            <a:avLst/>
          </a:prstGeom>
          <a:gradFill>
            <a:gsLst>
              <a:gs pos="20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Freeform: Shape 57" descr="&quot;&quot;">
            <a:extLst>
              <a:ext uri="{FF2B5EF4-FFF2-40B4-BE49-F238E27FC236}">
                <a16:creationId xmlns:a16="http://schemas.microsoft.com/office/drawing/2014/main" id="{0CB450AD-88F0-2153-6DF6-0FB56E77074A}"/>
              </a:ext>
            </a:extLst>
          </p:cNvPr>
          <p:cNvSpPr>
            <a:spLocks noGrp="1" noRot="1" noChangeAspect="1" noMove="1" noResize="1" noEditPoints="1" noAdjustHandles="1" noChangeArrowheads="1" noChangeShapeType="1" noTextEdit="1"/>
          </p:cNvSpPr>
          <p:nvPr/>
        </p:nvSpPr>
        <p:spPr>
          <a:xfrm>
            <a:off x="869950" y="1250950"/>
            <a:ext cx="4356100" cy="4356100"/>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0D44BF3E-D377-F947-EAAC-5CD5A3827160}"/>
              </a:ext>
            </a:extLst>
          </p:cNvPr>
          <p:cNvSpPr>
            <a:spLocks noGrp="1"/>
          </p:cNvSpPr>
          <p:nvPr>
            <p:ph type="title"/>
          </p:nvPr>
        </p:nvSpPr>
        <p:spPr>
          <a:xfrm>
            <a:off x="1044575" y="2286000"/>
            <a:ext cx="3965575" cy="2286000"/>
          </a:xfrm>
        </p:spPr>
        <p:txBody>
          <a:bodyPr anchor="ctr"/>
          <a:lstStyle/>
          <a:p>
            <a:pPr algn="ctr" eaLnBrk="1" fontAlgn="auto" hangingPunct="1">
              <a:spcAft>
                <a:spcPts val="0"/>
              </a:spcAft>
              <a:defRPr/>
            </a:pPr>
            <a:r>
              <a:rPr lang="en-US" dirty="0"/>
              <a:t>Project EXPECTATIONS</a:t>
            </a:r>
          </a:p>
        </p:txBody>
      </p:sp>
      <p:sp>
        <p:nvSpPr>
          <p:cNvPr id="10251" name="Content Placeholder 2">
            <a:extLst>
              <a:ext uri="{FF2B5EF4-FFF2-40B4-BE49-F238E27FC236}">
                <a16:creationId xmlns:a16="http://schemas.microsoft.com/office/drawing/2014/main" id="{06389D56-8E34-6ECA-260F-8E1926E1927E}"/>
              </a:ext>
            </a:extLst>
          </p:cNvPr>
          <p:cNvSpPr>
            <a:spLocks noGrp="1" noChangeArrowheads="1"/>
          </p:cNvSpPr>
          <p:nvPr>
            <p:ph sz="half" idx="1"/>
          </p:nvPr>
        </p:nvSpPr>
        <p:spPr>
          <a:xfrm>
            <a:off x="6372225" y="838200"/>
            <a:ext cx="4775200" cy="5334000"/>
          </a:xfrm>
        </p:spPr>
        <p:txBody>
          <a:bodyPr anchor="ctr"/>
          <a:lstStyle/>
          <a:p>
            <a:pPr eaLnBrk="1" hangingPunct="1">
              <a:lnSpc>
                <a:spcPct val="110000"/>
              </a:lnSpc>
            </a:pPr>
            <a:r>
              <a:rPr lang="en-US" altLang="en-US" sz="1200">
                <a:latin typeface="Arial" panose="020B0604020202020204" pitchFamily="34" charset="0"/>
                <a:cs typeface="Arial" panose="020B0604020202020204" pitchFamily="34" charset="0"/>
              </a:rPr>
              <a:t>Medical disease statistics of different locations across the world.	</a:t>
            </a:r>
          </a:p>
          <a:p>
            <a:pPr eaLnBrk="1" hangingPunct="1">
              <a:lnSpc>
                <a:spcPct val="110000"/>
              </a:lnSpc>
            </a:pPr>
            <a:r>
              <a:rPr lang="en-US" altLang="en-US" sz="1200">
                <a:latin typeface="Arial" panose="020B0604020202020204" pitchFamily="34" charset="0"/>
                <a:cs typeface="Arial" panose="020B0604020202020204" pitchFamily="34" charset="0"/>
              </a:rPr>
              <a:t>Enable easy comprehension of healthcare statistics by representing them in different visual forms such as pie charts, scatterplots, histograms, line plots, etc.	</a:t>
            </a:r>
          </a:p>
          <a:p>
            <a:pPr eaLnBrk="1" hangingPunct="1">
              <a:lnSpc>
                <a:spcPct val="110000"/>
              </a:lnSpc>
            </a:pPr>
            <a:r>
              <a:rPr lang="en-US" altLang="en-US" sz="1200">
                <a:latin typeface="Arial" panose="020B0604020202020204" pitchFamily="34" charset="0"/>
                <a:cs typeface="Arial" panose="020B0604020202020204" pitchFamily="34" charset="0"/>
              </a:rPr>
              <a:t>Provide a comparison of healthcare statistics of different locations, allowing users to identify trends and make informed decisions.	</a:t>
            </a:r>
          </a:p>
          <a:p>
            <a:pPr eaLnBrk="1" hangingPunct="1">
              <a:lnSpc>
                <a:spcPct val="110000"/>
              </a:lnSpc>
            </a:pPr>
            <a:r>
              <a:rPr lang="en-US" altLang="en-US" sz="1200">
                <a:latin typeface="Arial" panose="020B0604020202020204" pitchFamily="34" charset="0"/>
                <a:cs typeface="Arial" panose="020B0604020202020204" pitchFamily="34" charset="0"/>
              </a:rPr>
              <a:t>Enable users to access and explore healthcare data through an intuitive and user-friendly interface.</a:t>
            </a:r>
          </a:p>
          <a:p>
            <a:pPr eaLnBrk="1" hangingPunct="1">
              <a:lnSpc>
                <a:spcPct val="110000"/>
              </a:lnSpc>
            </a:pPr>
            <a:r>
              <a:rPr lang="en-US" altLang="en-US" sz="1200">
                <a:latin typeface="Arial" panose="020B0604020202020204" pitchFamily="34" charset="0"/>
                <a:cs typeface="Arial" panose="020B0604020202020204" pitchFamily="34" charset="0"/>
              </a:rPr>
              <a:t>Promote data-driven decision-making in healthcare policies and aid researchers in developing evidence-based public health policies.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35">
            <a:extLst>
              <a:ext uri="{FF2B5EF4-FFF2-40B4-BE49-F238E27FC236}">
                <a16:creationId xmlns:a16="http://schemas.microsoft.com/office/drawing/2014/main" id="{86BE85F8-EBE4-09EA-BABE-F505437191D0}"/>
              </a:ext>
            </a:extLst>
          </p:cNvPr>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53" name="Rectangle 37" descr="&quot;&quot;">
            <a:extLst>
              <a:ext uri="{FF2B5EF4-FFF2-40B4-BE49-F238E27FC236}">
                <a16:creationId xmlns:a16="http://schemas.microsoft.com/office/drawing/2014/main" id="{88D07FB1-06A5-6D01-DBD4-5567AED9AF36}"/>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Rectangle 39" descr="&quot;&quot;">
            <a:extLst>
              <a:ext uri="{FF2B5EF4-FFF2-40B4-BE49-F238E27FC236}">
                <a16:creationId xmlns:a16="http://schemas.microsoft.com/office/drawing/2014/main" id="{28E0329B-1056-A8A8-C4DA-20B606C9D300}"/>
              </a:ext>
            </a:extLst>
          </p:cNvPr>
          <p:cNvSpPr>
            <a:spLocks noGrp="1" noRot="1" noChangeAspect="1" noMove="1" noResize="1" noEditPoints="1" noAdjustHandles="1" noChangeArrowheads="1" noChangeShapeType="1" noTextEdit="1"/>
          </p:cNvSpPr>
          <p:nvPr/>
        </p:nvSpPr>
        <p:spPr>
          <a:xfrm>
            <a:off x="0" y="-3175"/>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8CBC3083-8196-E6AA-C1DF-4F6ECE8667B8}"/>
              </a:ext>
            </a:extLst>
          </p:cNvPr>
          <p:cNvSpPr>
            <a:spLocks noGrp="1"/>
          </p:cNvSpPr>
          <p:nvPr>
            <p:ph type="title"/>
          </p:nvPr>
        </p:nvSpPr>
        <p:spPr>
          <a:xfrm>
            <a:off x="952500" y="723900"/>
            <a:ext cx="4357688" cy="1181100"/>
          </a:xfrm>
        </p:spPr>
        <p:txBody>
          <a:bodyPr/>
          <a:lstStyle/>
          <a:p>
            <a:pPr eaLnBrk="1" fontAlgn="auto" hangingPunct="1">
              <a:spcAft>
                <a:spcPts val="0"/>
              </a:spcAft>
              <a:defRPr/>
            </a:pPr>
            <a:r>
              <a:rPr lang="en-US" dirty="0"/>
              <a:t>Datasets</a:t>
            </a:r>
          </a:p>
        </p:txBody>
      </p:sp>
      <p:sp>
        <p:nvSpPr>
          <p:cNvPr id="3" name="Content Placeholder 2">
            <a:extLst>
              <a:ext uri="{FF2B5EF4-FFF2-40B4-BE49-F238E27FC236}">
                <a16:creationId xmlns:a16="http://schemas.microsoft.com/office/drawing/2014/main" id="{07632C14-FB95-5092-D165-93709534601B}"/>
              </a:ext>
            </a:extLst>
          </p:cNvPr>
          <p:cNvSpPr>
            <a:spLocks noGrp="1"/>
          </p:cNvSpPr>
          <p:nvPr>
            <p:ph sz="half" idx="1"/>
          </p:nvPr>
        </p:nvSpPr>
        <p:spPr>
          <a:xfrm>
            <a:off x="952500" y="2614613"/>
            <a:ext cx="4191000" cy="803275"/>
          </a:xfrm>
        </p:spPr>
        <p:txBody>
          <a:bodyPr rtlCol="0">
            <a:normAutofit/>
          </a:bodyPr>
          <a:lstStyle/>
          <a:p>
            <a:pPr eaLnBrk="1" fontAlgn="auto" hangingPunct="1">
              <a:spcAft>
                <a:spcPts val="0"/>
              </a:spcAft>
              <a:defRPr/>
            </a:pPr>
            <a:r>
              <a:rPr lang="en-US" sz="1200" dirty="0" err="1">
                <a:latin typeface="Arial" panose="020B0604020202020204" pitchFamily="34" charset="0"/>
                <a:cs typeface="Arial" panose="020B0604020202020204" pitchFamily="34" charset="0"/>
              </a:rPr>
              <a:t>Geojson</a:t>
            </a:r>
            <a:r>
              <a:rPr lang="en-US" sz="1200" dirty="0">
                <a:latin typeface="Arial" panose="020B0604020202020204" pitchFamily="34" charset="0"/>
                <a:cs typeface="Arial" panose="020B0604020202020204" pitchFamily="34" charset="0"/>
              </a:rPr>
              <a:t> Datasets for locating the areas.	</a:t>
            </a:r>
          </a:p>
          <a:p>
            <a:pPr eaLnBrk="1" fontAlgn="auto" hangingPunct="1">
              <a:spcAft>
                <a:spcPts val="0"/>
              </a:spcAft>
              <a:defRPr/>
            </a:pPr>
            <a:r>
              <a:rPr lang="en-US" sz="1200" dirty="0">
                <a:latin typeface="Arial" panose="020B0604020202020204" pitchFamily="34" charset="0"/>
                <a:cs typeface="Arial" panose="020B0604020202020204" pitchFamily="34" charset="0"/>
              </a:rPr>
              <a:t>Medical Datasets.</a:t>
            </a:r>
          </a:p>
          <a:p>
            <a:pPr marL="256032" lvl="1" eaLnBrk="1" fontAlgn="auto" hangingPunct="1">
              <a:spcAft>
                <a:spcPts val="0"/>
              </a:spcAft>
              <a:defRPr/>
            </a:pPr>
            <a:endParaRPr lang="en-US" sz="1050" b="0" dirty="0">
              <a:solidFill>
                <a:srgbClr val="555555"/>
              </a:solidFill>
              <a:latin typeface="Playfair Display" panose="020B0604020202020204" pitchFamily="2" charset="0"/>
              <a:hlinkClick r:id="rId2"/>
            </a:endParaRPr>
          </a:p>
          <a:p>
            <a:pPr marL="256032" lvl="1" eaLnBrk="1" fontAlgn="auto" hangingPunct="1">
              <a:spcAft>
                <a:spcPts val="0"/>
              </a:spcAft>
              <a:defRPr/>
            </a:pPr>
            <a:endParaRPr lang="en-US" sz="1000" dirty="0">
              <a:latin typeface="Arial" panose="020B0604020202020204" pitchFamily="34" charset="0"/>
              <a:cs typeface="Arial" panose="020B0604020202020204" pitchFamily="34" charset="0"/>
            </a:endParaRPr>
          </a:p>
        </p:txBody>
      </p:sp>
      <p:sp>
        <p:nvSpPr>
          <p:cNvPr id="55" name="Rectangle 41">
            <a:extLst>
              <a:ext uri="{FF2B5EF4-FFF2-40B4-BE49-F238E27FC236}">
                <a16:creationId xmlns:a16="http://schemas.microsoft.com/office/drawing/2014/main" id="{02280A31-5804-35A3-B7AB-DD8D5E1977EF}"/>
              </a:ext>
            </a:extLst>
          </p:cNvPr>
          <p:cNvSpPr>
            <a:spLocks noGrp="1" noRot="1" noChangeAspect="1" noMove="1" noResize="1" noEditPoints="1" noAdjustHandles="1" noChangeArrowheads="1" noChangeShapeType="1" noTextEdit="1"/>
          </p:cNvSpPr>
          <p:nvPr/>
        </p:nvSpPr>
        <p:spPr>
          <a:xfrm>
            <a:off x="6096000" y="2521332"/>
            <a:ext cx="6110048" cy="4339757"/>
          </a:xfrm>
          <a:prstGeom prst="rect">
            <a:avLst/>
          </a:prstGeom>
          <a:gradFill>
            <a:gsLst>
              <a:gs pos="14000">
                <a:schemeClr val="accent1">
                  <a:lumMod val="60000"/>
                  <a:lumOff val="40000"/>
                  <a:alpha val="0"/>
                </a:schemeClr>
              </a:gs>
              <a:gs pos="92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4" descr="A picture containing text, electronics&#10;&#10;Description automatically generated">
            <a:extLst>
              <a:ext uri="{FF2B5EF4-FFF2-40B4-BE49-F238E27FC236}">
                <a16:creationId xmlns:a16="http://schemas.microsoft.com/office/drawing/2014/main" id="{C1EBFDE3-6062-2444-1204-2E72C63E43D4}"/>
              </a:ext>
            </a:extLst>
          </p:cNvPr>
          <p:cNvPicPr>
            <a:picLocks noChangeAspect="1"/>
          </p:cNvPicPr>
          <p:nvPr/>
        </p:nvPicPr>
        <p:blipFill rotWithShape="1">
          <a:blip r:embed="rId3"/>
          <a:srcRect l="33258" r="22241" b="-1"/>
          <a:stretch/>
        </p:blipFill>
        <p:spPr>
          <a:xfrm>
            <a:off x="6965341" y="1250342"/>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8E61-0E43-4378-EC78-C1B873051EA9}"/>
              </a:ext>
            </a:extLst>
          </p:cNvPr>
          <p:cNvSpPr>
            <a:spLocks noGrp="1"/>
          </p:cNvSpPr>
          <p:nvPr>
            <p:ph type="title"/>
          </p:nvPr>
        </p:nvSpPr>
        <p:spPr>
          <a:xfrm>
            <a:off x="952500" y="399600"/>
            <a:ext cx="10287000" cy="1385888"/>
          </a:xfrm>
        </p:spPr>
        <p:txBody>
          <a:bodyPr wrap="square" numCol="1" anchorCtr="0" compatLnSpc="1">
            <a:prstTxWarp prst="textNoShape">
              <a:avLst/>
            </a:prstTxWarp>
          </a:bodyPr>
          <a:lstStyle/>
          <a:p>
            <a:pPr eaLnBrk="1" hangingPunct="1">
              <a:defRPr/>
            </a:pPr>
            <a:r>
              <a:rPr lang="en-IN" sz="2000" b="1" i="0" dirty="0">
                <a:solidFill>
                  <a:srgbClr val="000000"/>
                </a:solidFill>
                <a:effectLst/>
                <a:latin typeface="Trade Gothic Next Cond (Headings)"/>
              </a:rPr>
              <a:t>Cancer Dataset:</a:t>
            </a:r>
            <a:r>
              <a:rPr lang="en-IN" sz="2000" b="0" i="0" dirty="0">
                <a:solidFill>
                  <a:srgbClr val="000000"/>
                </a:solidFill>
                <a:effectLst/>
                <a:latin typeface="Trade Gothic Next Cond (Headings)"/>
              </a:rPr>
              <a:t> </a:t>
            </a:r>
            <a:br>
              <a:rPr lang="en-US" altLang="en-US" sz="2500" b="0" cap="none" dirty="0">
                <a:latin typeface="Playfair Display" pitchFamily="2" charset="0"/>
              </a:rPr>
            </a:br>
            <a:endParaRPr lang="en-US" altLang="en-US" sz="2500" cap="none" dirty="0"/>
          </a:p>
        </p:txBody>
      </p:sp>
      <p:pic>
        <p:nvPicPr>
          <p:cNvPr id="12294" name="Picture 6" descr="A screenshot of a computer&#10;&#10;Description automatically generated">
            <a:extLst>
              <a:ext uri="{FF2B5EF4-FFF2-40B4-BE49-F238E27FC236}">
                <a16:creationId xmlns:a16="http://schemas.microsoft.com/office/drawing/2014/main" id="{CFAF3484-95E5-E6B3-5AA0-D80659511F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52500" y="1800225"/>
            <a:ext cx="8526262" cy="439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FB20-6A0A-A581-56F2-18AEA24AB7A9}"/>
              </a:ext>
            </a:extLst>
          </p:cNvPr>
          <p:cNvSpPr>
            <a:spLocks noGrp="1"/>
          </p:cNvSpPr>
          <p:nvPr>
            <p:ph type="title"/>
          </p:nvPr>
        </p:nvSpPr>
        <p:spPr>
          <a:xfrm>
            <a:off x="952500" y="811213"/>
            <a:ext cx="10287000" cy="909637"/>
          </a:xfrm>
        </p:spPr>
        <p:txBody>
          <a:bodyPr>
            <a:normAutofit/>
          </a:bodyPr>
          <a:lstStyle/>
          <a:p>
            <a:pPr eaLnBrk="1" fontAlgn="auto" hangingPunct="1">
              <a:spcAft>
                <a:spcPts val="0"/>
              </a:spcAft>
              <a:defRPr/>
            </a:pPr>
            <a:r>
              <a:rPr lang="en-IN" sz="2000" b="1" i="0" dirty="0">
                <a:solidFill>
                  <a:srgbClr val="000000"/>
                </a:solidFill>
                <a:effectLst/>
                <a:latin typeface="Trade Gothic Next Cond (Headings)"/>
              </a:rPr>
              <a:t>HEART DISEASE Dataset:</a:t>
            </a:r>
            <a:r>
              <a:rPr lang="en-IN" sz="2000" b="0" i="0" dirty="0">
                <a:solidFill>
                  <a:srgbClr val="000000"/>
                </a:solidFill>
                <a:effectLst/>
                <a:latin typeface="Trade Gothic Next Cond (Headings)"/>
              </a:rPr>
              <a:t> </a:t>
            </a:r>
            <a:endParaRPr lang="en-US" sz="2000" dirty="0"/>
          </a:p>
        </p:txBody>
      </p:sp>
      <p:pic>
        <p:nvPicPr>
          <p:cNvPr id="13317" name="Picture 5" descr="A screenshot of a computer&#10;&#10;Description automatically generated">
            <a:extLst>
              <a:ext uri="{FF2B5EF4-FFF2-40B4-BE49-F238E27FC236}">
                <a16:creationId xmlns:a16="http://schemas.microsoft.com/office/drawing/2014/main" id="{6FDEB163-6EA2-7709-12F3-BBFFDA95106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52500" y="2155824"/>
            <a:ext cx="7564448" cy="3890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FC73-59EC-F16A-4E13-B698AF8D8C65}"/>
              </a:ext>
            </a:extLst>
          </p:cNvPr>
          <p:cNvSpPr>
            <a:spLocks noGrp="1"/>
          </p:cNvSpPr>
          <p:nvPr>
            <p:ph type="title"/>
          </p:nvPr>
        </p:nvSpPr>
        <p:spPr>
          <a:xfrm>
            <a:off x="750888" y="757238"/>
            <a:ext cx="10488612" cy="1147762"/>
          </a:xfrm>
        </p:spPr>
        <p:txBody>
          <a:bodyPr wrap="square" numCol="1" anchorCtr="0" compatLnSpc="1">
            <a:prstTxWarp prst="textNoShape">
              <a:avLst/>
            </a:prstTxWarp>
          </a:bodyPr>
          <a:lstStyle/>
          <a:p>
            <a:pPr eaLnBrk="1" hangingPunct="1">
              <a:defRPr/>
            </a:pPr>
            <a:r>
              <a:rPr lang="en-IN" sz="2400" b="1" i="0" dirty="0">
                <a:solidFill>
                  <a:srgbClr val="000000"/>
                </a:solidFill>
                <a:effectLst/>
                <a:latin typeface="Trade Gothic Next Cond (Headings)"/>
              </a:rPr>
              <a:t>COVID-19 Dataset:</a:t>
            </a:r>
            <a:r>
              <a:rPr lang="en-IN" sz="2400" b="0" i="0" dirty="0">
                <a:solidFill>
                  <a:srgbClr val="000000"/>
                </a:solidFill>
                <a:effectLst/>
                <a:latin typeface="Trade Gothic Next Cond (Headings)"/>
              </a:rPr>
              <a:t> </a:t>
            </a:r>
            <a:br>
              <a:rPr lang="en-US" altLang="en-US" b="0" cap="none" dirty="0">
                <a:latin typeface="Trade Gothic Next Cond (Heading"/>
              </a:rPr>
            </a:br>
            <a:endParaRPr lang="en-US" altLang="en-US" cap="none" dirty="0">
              <a:latin typeface="Trade Gothic Next Cond (Heading"/>
            </a:endParaRPr>
          </a:p>
        </p:txBody>
      </p:sp>
      <p:sp>
        <p:nvSpPr>
          <p:cNvPr id="3" name="Content Placeholder 2">
            <a:extLst>
              <a:ext uri="{FF2B5EF4-FFF2-40B4-BE49-F238E27FC236}">
                <a16:creationId xmlns:a16="http://schemas.microsoft.com/office/drawing/2014/main" id="{1FF71912-9868-44B1-7C7A-C4DDB69C9E4E}"/>
              </a:ext>
            </a:extLst>
          </p:cNvPr>
          <p:cNvSpPr>
            <a:spLocks noGrp="1"/>
          </p:cNvSpPr>
          <p:nvPr>
            <p:ph sz="half" idx="2"/>
          </p:nvPr>
        </p:nvSpPr>
        <p:spPr/>
        <p:txBody>
          <a:bodyPr/>
          <a:lstStyle/>
          <a:p>
            <a:endParaRPr lang="en-US"/>
          </a:p>
        </p:txBody>
      </p:sp>
      <p:pic>
        <p:nvPicPr>
          <p:cNvPr id="14341" name="Picture 5" descr="A screenshot of a computer&#10;&#10;Description automatically generated">
            <a:extLst>
              <a:ext uri="{FF2B5EF4-FFF2-40B4-BE49-F238E27FC236}">
                <a16:creationId xmlns:a16="http://schemas.microsoft.com/office/drawing/2014/main" id="{4DB20A30-C6EF-CBC3-21AD-6EBFB6591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732472"/>
            <a:ext cx="8793192" cy="4659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Afterglow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F267904723BE43981F600F02E57A4F" ma:contentTypeVersion="11" ma:contentTypeDescription="Create a new document." ma:contentTypeScope="" ma:versionID="f92dcd65e2906becd2480342e8711cb0">
  <xsd:schema xmlns:xsd="http://www.w3.org/2001/XMLSchema" xmlns:xs="http://www.w3.org/2001/XMLSchema" xmlns:p="http://schemas.microsoft.com/office/2006/metadata/properties" xmlns:ns3="cebbd8a7-3087-4454-aba1-c3d1f8189520" xmlns:ns4="1ece0109-122d-4912-ac4c-81a7c231c75c" targetNamespace="http://schemas.microsoft.com/office/2006/metadata/properties" ma:root="true" ma:fieldsID="58b27675d423679406b556a1bf2526e1" ns3:_="" ns4:_="">
    <xsd:import namespace="cebbd8a7-3087-4454-aba1-c3d1f8189520"/>
    <xsd:import namespace="1ece0109-122d-4912-ac4c-81a7c231c75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bbd8a7-3087-4454-aba1-c3d1f81895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ce0109-122d-4912-ac4c-81a7c231c75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ebbd8a7-3087-4454-aba1-c3d1f818952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5814E-B79B-4021-BC59-BCC8115FD9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bbd8a7-3087-4454-aba1-c3d1f8189520"/>
    <ds:schemaRef ds:uri="1ece0109-122d-4912-ac4c-81a7c231c7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3BB16-23F5-4F96-9F00-477790C0658F}">
  <ds:schemaRefs>
    <ds:schemaRef ds:uri="http://purl.org/dc/terms/"/>
    <ds:schemaRef ds:uri="cebbd8a7-3087-4454-aba1-c3d1f8189520"/>
    <ds:schemaRef ds:uri="1ece0109-122d-4912-ac4c-81a7c231c75c"/>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0160BE8-12BD-4971-9407-5E4B9839B9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564</TotalTime>
  <Words>680</Words>
  <Application>Microsoft Office PowerPoint</Application>
  <PresentationFormat>Widescreen</PresentationFormat>
  <Paragraphs>57</Paragraphs>
  <Slides>21</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Playfair Display</vt:lpstr>
      <vt:lpstr>Trade Gothic Next Cond</vt:lpstr>
      <vt:lpstr>Trade Gothic Next Cond (Heading</vt:lpstr>
      <vt:lpstr>Trade Gothic Next Cond (Headings)</vt:lpstr>
      <vt:lpstr>Trade Gothic Next Light</vt:lpstr>
      <vt:lpstr>AfterglowVTI</vt:lpstr>
      <vt:lpstr>Geo Health Vis</vt:lpstr>
      <vt:lpstr>Group - 10</vt:lpstr>
      <vt:lpstr>Problem Statement</vt:lpstr>
      <vt:lpstr>Why is Visualization needed?</vt:lpstr>
      <vt:lpstr>Project EXPECTATIONS</vt:lpstr>
      <vt:lpstr>Datasets</vt:lpstr>
      <vt:lpstr>Cancer Dataset:  </vt:lpstr>
      <vt:lpstr>HEART DISEASE Dataset: </vt:lpstr>
      <vt:lpstr>COVID-19 Dataset:  </vt:lpstr>
      <vt:lpstr>MONKEY POX Dataset: </vt:lpstr>
      <vt:lpstr>COMPARISON: COVID-19 Dataset FOR INDIA:  </vt:lpstr>
      <vt:lpstr>COMPARISON: COVID-19 Dataset FOR USA:  </vt:lpstr>
      <vt:lpstr>Geo HEALTH VIS PORTAL</vt:lpstr>
      <vt:lpstr>Visualization of various datasets</vt:lpstr>
      <vt:lpstr>Visualizing statistics</vt:lpstr>
      <vt:lpstr>Applying COMPARE filters for visualization</vt:lpstr>
      <vt:lpstr>GOALS:</vt:lpstr>
      <vt:lpstr>LIMITATIONS:</vt:lpstr>
      <vt:lpstr>GIT resources</vt:lpstr>
      <vt:lpstr>Team Contribution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translator</dc:title>
  <dc:creator>Rakesh Dulam</dc:creator>
  <cp:lastModifiedBy>Rakesh Dulam</cp:lastModifiedBy>
  <cp:revision>14</cp:revision>
  <dcterms:created xsi:type="dcterms:W3CDTF">2023-02-10T19:53:09Z</dcterms:created>
  <dcterms:modified xsi:type="dcterms:W3CDTF">2023-05-09T19:05:23Z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0x0101000BF267904723BE43981F600F02E57A4F</vt:lpwstr>
  </property>
</Properties>
</file>